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2" r:id="rId2"/>
  </p:sldMasterIdLst>
  <p:notesMasterIdLst>
    <p:notesMasterId r:id="rId33"/>
  </p:notesMasterIdLst>
  <p:sldIdLst>
    <p:sldId id="256" r:id="rId3"/>
    <p:sldId id="376" r:id="rId4"/>
    <p:sldId id="332" r:id="rId5"/>
    <p:sldId id="335" r:id="rId6"/>
    <p:sldId id="337" r:id="rId7"/>
    <p:sldId id="338" r:id="rId8"/>
    <p:sldId id="339" r:id="rId9"/>
    <p:sldId id="348" r:id="rId10"/>
    <p:sldId id="377" r:id="rId11"/>
    <p:sldId id="340" r:id="rId12"/>
    <p:sldId id="381" r:id="rId13"/>
    <p:sldId id="342" r:id="rId14"/>
    <p:sldId id="380" r:id="rId15"/>
    <p:sldId id="357" r:id="rId16"/>
    <p:sldId id="343" r:id="rId17"/>
    <p:sldId id="374" r:id="rId18"/>
    <p:sldId id="361" r:id="rId19"/>
    <p:sldId id="362" r:id="rId20"/>
    <p:sldId id="366" r:id="rId21"/>
    <p:sldId id="352" r:id="rId22"/>
    <p:sldId id="368" r:id="rId23"/>
    <p:sldId id="369" r:id="rId24"/>
    <p:sldId id="370" r:id="rId25"/>
    <p:sldId id="371" r:id="rId26"/>
    <p:sldId id="372" r:id="rId27"/>
    <p:sldId id="378" r:id="rId28"/>
    <p:sldId id="382" r:id="rId29"/>
    <p:sldId id="379" r:id="rId30"/>
    <p:sldId id="383" r:id="rId31"/>
    <p:sldId id="373" r:id="rId32"/>
  </p:sldIdLst>
  <p:sldSz cx="12192000" cy="6858000"/>
  <p:notesSz cx="6769100" cy="9906000"/>
  <p:defaultTextStyle>
    <a:defPPr>
      <a:defRPr lang="en-GB"/>
    </a:defPPr>
    <a:lvl1pPr algn="l" defTabSz="31585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522331" indent="-200896" algn="l" defTabSz="31585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803585" indent="-160717" algn="l" defTabSz="31585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125019" indent="-160717" algn="l" defTabSz="31585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446453" indent="-160717" algn="l" defTabSz="31585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1607170" algn="l" defTabSz="64286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1928604" algn="l" defTabSz="64286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2250038" algn="l" defTabSz="64286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2571472" algn="l" defTabSz="64286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19" userDrawn="1">
          <p15:clr>
            <a:srgbClr val="A4A3A4"/>
          </p15:clr>
        </p15:guide>
        <p15:guide id="2" pos="27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68" userDrawn="1">
          <p15:clr>
            <a:srgbClr val="A4A3A4"/>
          </p15:clr>
        </p15:guide>
        <p15:guide id="2" pos="193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D4999"/>
    <a:srgbClr val="1C9ABE"/>
    <a:srgbClr val="F1F2F2"/>
    <a:srgbClr val="03478F"/>
    <a:srgbClr val="0E4385"/>
    <a:srgbClr val="F9E299"/>
    <a:srgbClr val="FAE6A4"/>
    <a:srgbClr val="F7D25F"/>
    <a:srgbClr val="5B9BD5"/>
    <a:srgbClr val="0464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7" autoAdjust="0"/>
    <p:restoredTop sz="94631" autoAdjust="0"/>
  </p:normalViewPr>
  <p:slideViewPr>
    <p:cSldViewPr>
      <p:cViewPr varScale="1">
        <p:scale>
          <a:sx n="114" d="100"/>
          <a:sy n="114" d="100"/>
        </p:scale>
        <p:origin x="462" y="114"/>
      </p:cViewPr>
      <p:guideLst>
        <p:guide orient="horz" pos="1519"/>
        <p:guide pos="270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2880" y="36"/>
      </p:cViewPr>
      <p:guideLst>
        <p:guide orient="horz" pos="2668"/>
        <p:guide pos="193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0963" y="752475"/>
            <a:ext cx="660400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76625" y="4705168"/>
            <a:ext cx="5414428" cy="445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alt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1" y="0"/>
            <a:ext cx="2936783" cy="49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661355" algn="l"/>
                <a:tab pos="1322710" algn="l"/>
                <a:tab pos="1984065" algn="l"/>
                <a:tab pos="2645420" algn="l"/>
              </a:tabLst>
              <a:defRPr sz="13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endParaRPr lang="pt-BR" altLang="pt-BR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830897" y="0"/>
            <a:ext cx="2936783" cy="49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661355" algn="l"/>
                <a:tab pos="1322710" algn="l"/>
                <a:tab pos="1984065" algn="l"/>
                <a:tab pos="2645420" algn="l"/>
              </a:tabLst>
              <a:defRPr sz="13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endParaRPr lang="pt-BR" altLang="pt-BR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1" y="9410332"/>
            <a:ext cx="2936783" cy="49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661355" algn="l"/>
                <a:tab pos="1322710" algn="l"/>
                <a:tab pos="1984065" algn="l"/>
                <a:tab pos="2645420" algn="l"/>
              </a:tabLst>
              <a:defRPr sz="13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endParaRPr lang="pt-BR" altLang="pt-BR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3830897" y="9410332"/>
            <a:ext cx="2936783" cy="49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661355" algn="l"/>
                <a:tab pos="1322710" algn="l"/>
                <a:tab pos="1984065" algn="l"/>
                <a:tab pos="2645420" algn="l"/>
              </a:tabLst>
              <a:defRPr sz="13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fld id="{275A5464-944D-ED45-B5F8-2D0D0CCF688F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9577477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31585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844" kern="1200">
        <a:solidFill>
          <a:srgbClr val="000000"/>
        </a:solidFill>
        <a:latin typeface="Times New Roman" charset="0"/>
        <a:ea typeface="+mn-ea"/>
        <a:cs typeface="+mn-cs"/>
      </a:defRPr>
    </a:lvl1pPr>
    <a:lvl2pPr marL="522331" indent="-200896" algn="l" defTabSz="31585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844" kern="1200">
        <a:solidFill>
          <a:srgbClr val="000000"/>
        </a:solidFill>
        <a:latin typeface="Times New Roman" charset="0"/>
        <a:ea typeface="+mn-ea"/>
        <a:cs typeface="+mn-cs"/>
      </a:defRPr>
    </a:lvl2pPr>
    <a:lvl3pPr marL="803585" indent="-160717" algn="l" defTabSz="31585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844" kern="1200">
        <a:solidFill>
          <a:srgbClr val="000000"/>
        </a:solidFill>
        <a:latin typeface="Times New Roman" charset="0"/>
        <a:ea typeface="+mn-ea"/>
        <a:cs typeface="+mn-cs"/>
      </a:defRPr>
    </a:lvl3pPr>
    <a:lvl4pPr marL="1125019" indent="-160717" algn="l" defTabSz="31585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844" kern="1200">
        <a:solidFill>
          <a:srgbClr val="000000"/>
        </a:solidFill>
        <a:latin typeface="Times New Roman" charset="0"/>
        <a:ea typeface="+mn-ea"/>
        <a:cs typeface="+mn-cs"/>
      </a:defRPr>
    </a:lvl4pPr>
    <a:lvl5pPr marL="1446453" indent="-160717" algn="l" defTabSz="31585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844" kern="1200">
        <a:solidFill>
          <a:srgbClr val="000000"/>
        </a:solidFill>
        <a:latin typeface="Times New Roman" charset="0"/>
        <a:ea typeface="+mn-ea"/>
        <a:cs typeface="+mn-cs"/>
      </a:defRPr>
    </a:lvl5pPr>
    <a:lvl6pPr marL="1607170" algn="l" defTabSz="642868" rtl="0" eaLnBrk="1" latinLnBrk="0" hangingPunct="1">
      <a:defRPr sz="844" kern="1200">
        <a:solidFill>
          <a:schemeClr val="tx1"/>
        </a:solidFill>
        <a:latin typeface="+mn-lt"/>
        <a:ea typeface="+mn-ea"/>
        <a:cs typeface="+mn-cs"/>
      </a:defRPr>
    </a:lvl6pPr>
    <a:lvl7pPr marL="1928604" algn="l" defTabSz="642868" rtl="0" eaLnBrk="1" latinLnBrk="0" hangingPunct="1">
      <a:defRPr sz="844" kern="1200">
        <a:solidFill>
          <a:schemeClr val="tx1"/>
        </a:solidFill>
        <a:latin typeface="+mn-lt"/>
        <a:ea typeface="+mn-ea"/>
        <a:cs typeface="+mn-cs"/>
      </a:defRPr>
    </a:lvl7pPr>
    <a:lvl8pPr marL="2250038" algn="l" defTabSz="642868" rtl="0" eaLnBrk="1" latinLnBrk="0" hangingPunct="1">
      <a:defRPr sz="844" kern="1200">
        <a:solidFill>
          <a:schemeClr val="tx1"/>
        </a:solidFill>
        <a:latin typeface="+mn-lt"/>
        <a:ea typeface="+mn-ea"/>
        <a:cs typeface="+mn-cs"/>
      </a:defRPr>
    </a:lvl8pPr>
    <a:lvl9pPr marL="2571472" algn="l" defTabSz="642868" rtl="0" eaLnBrk="1" latinLnBrk="0" hangingPunct="1">
      <a:defRPr sz="84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D57915-B496-E14D-ACFB-09893093DBFD}" type="slidenum">
              <a:rPr lang="pt-BR" altLang="pt-BR"/>
              <a:pPr/>
              <a:t>1</a:t>
            </a:fld>
            <a:endParaRPr lang="pt-BR" altLang="pt-BR" dirty="0"/>
          </a:p>
        </p:txBody>
      </p:sp>
      <p:sp>
        <p:nvSpPr>
          <p:cNvPr id="501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2550" y="752475"/>
            <a:ext cx="6602413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01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626" y="4705165"/>
            <a:ext cx="5415849" cy="445806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424238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FD149D-B653-0542-8EEB-7C257BB710FE}" type="slidenum">
              <a:rPr lang="pt-BR" altLang="pt-BR"/>
              <a:pPr/>
              <a:t>12</a:t>
            </a:fld>
            <a:endParaRPr lang="pt-BR" altLang="pt-BR" dirty="0"/>
          </a:p>
        </p:txBody>
      </p:sp>
      <p:sp>
        <p:nvSpPr>
          <p:cNvPr id="563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2550" y="752475"/>
            <a:ext cx="6602413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63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626" y="4705165"/>
            <a:ext cx="5415849" cy="445806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z="800" dirty="0"/>
          </a:p>
        </p:txBody>
      </p:sp>
    </p:spTree>
    <p:extLst>
      <p:ext uri="{BB962C8B-B14F-4D97-AF65-F5344CB8AC3E}">
        <p14:creationId xmlns:p14="http://schemas.microsoft.com/office/powerpoint/2010/main" val="2201585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FD149D-B653-0542-8EEB-7C257BB710FE}" type="slidenum">
              <a:rPr lang="pt-BR" altLang="pt-BR"/>
              <a:pPr/>
              <a:t>14</a:t>
            </a:fld>
            <a:endParaRPr lang="pt-BR" altLang="pt-BR" dirty="0"/>
          </a:p>
        </p:txBody>
      </p:sp>
      <p:sp>
        <p:nvSpPr>
          <p:cNvPr id="563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2550" y="752475"/>
            <a:ext cx="6602413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63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626" y="4705165"/>
            <a:ext cx="5415849" cy="445806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z="800" dirty="0"/>
          </a:p>
        </p:txBody>
      </p:sp>
    </p:spTree>
    <p:extLst>
      <p:ext uri="{BB962C8B-B14F-4D97-AF65-F5344CB8AC3E}">
        <p14:creationId xmlns:p14="http://schemas.microsoft.com/office/powerpoint/2010/main" val="1037009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FD149D-B653-0542-8EEB-7C257BB710FE}" type="slidenum">
              <a:rPr lang="pt-BR" altLang="pt-BR"/>
              <a:pPr/>
              <a:t>16</a:t>
            </a:fld>
            <a:endParaRPr lang="pt-BR" altLang="pt-BR"/>
          </a:p>
        </p:txBody>
      </p:sp>
      <p:sp>
        <p:nvSpPr>
          <p:cNvPr id="563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2550" y="752475"/>
            <a:ext cx="6602413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63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626" y="4705165"/>
            <a:ext cx="5415849" cy="445806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z="800" dirty="0"/>
          </a:p>
        </p:txBody>
      </p:sp>
    </p:spTree>
    <p:extLst>
      <p:ext uri="{BB962C8B-B14F-4D97-AF65-F5344CB8AC3E}">
        <p14:creationId xmlns:p14="http://schemas.microsoft.com/office/powerpoint/2010/main" val="2837172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FD149D-B653-0542-8EEB-7C257BB710FE}" type="slidenum">
              <a:rPr lang="pt-BR" altLang="pt-BR"/>
              <a:pPr/>
              <a:t>20</a:t>
            </a:fld>
            <a:endParaRPr lang="pt-BR" altLang="pt-BR" dirty="0"/>
          </a:p>
        </p:txBody>
      </p:sp>
      <p:sp>
        <p:nvSpPr>
          <p:cNvPr id="563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2550" y="752475"/>
            <a:ext cx="6602413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63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626" y="4705165"/>
            <a:ext cx="5415849" cy="445806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z="800" dirty="0"/>
          </a:p>
        </p:txBody>
      </p:sp>
    </p:spTree>
    <p:extLst>
      <p:ext uri="{BB962C8B-B14F-4D97-AF65-F5344CB8AC3E}">
        <p14:creationId xmlns:p14="http://schemas.microsoft.com/office/powerpoint/2010/main" val="29125227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FD149D-B653-0542-8EEB-7C257BB710FE}" type="slidenum">
              <a:rPr lang="pt-BR" altLang="pt-BR"/>
              <a:pPr/>
              <a:t>21</a:t>
            </a:fld>
            <a:endParaRPr lang="pt-BR" altLang="pt-BR" dirty="0"/>
          </a:p>
        </p:txBody>
      </p:sp>
      <p:sp>
        <p:nvSpPr>
          <p:cNvPr id="563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2550" y="752475"/>
            <a:ext cx="6602413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63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626" y="4705165"/>
            <a:ext cx="5415849" cy="445806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z="800" dirty="0"/>
          </a:p>
        </p:txBody>
      </p:sp>
    </p:spTree>
    <p:extLst>
      <p:ext uri="{BB962C8B-B14F-4D97-AF65-F5344CB8AC3E}">
        <p14:creationId xmlns:p14="http://schemas.microsoft.com/office/powerpoint/2010/main" val="36219983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FD149D-B653-0542-8EEB-7C257BB710FE}" type="slidenum">
              <a:rPr lang="pt-BR" altLang="pt-BR"/>
              <a:pPr/>
              <a:t>22</a:t>
            </a:fld>
            <a:endParaRPr lang="pt-BR" altLang="pt-BR" dirty="0"/>
          </a:p>
        </p:txBody>
      </p:sp>
      <p:sp>
        <p:nvSpPr>
          <p:cNvPr id="563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2550" y="752475"/>
            <a:ext cx="6602413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63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626" y="4705165"/>
            <a:ext cx="5415849" cy="445806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z="800" dirty="0"/>
          </a:p>
        </p:txBody>
      </p:sp>
    </p:spTree>
    <p:extLst>
      <p:ext uri="{BB962C8B-B14F-4D97-AF65-F5344CB8AC3E}">
        <p14:creationId xmlns:p14="http://schemas.microsoft.com/office/powerpoint/2010/main" val="1931642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FD149D-B653-0542-8EEB-7C257BB710FE}" type="slidenum">
              <a:rPr lang="pt-BR" altLang="pt-BR"/>
              <a:pPr/>
              <a:t>23</a:t>
            </a:fld>
            <a:endParaRPr lang="pt-BR" altLang="pt-BR" dirty="0"/>
          </a:p>
        </p:txBody>
      </p:sp>
      <p:sp>
        <p:nvSpPr>
          <p:cNvPr id="563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2550" y="752475"/>
            <a:ext cx="6602413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63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626" y="4705165"/>
            <a:ext cx="5415849" cy="445806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z="800" dirty="0"/>
          </a:p>
        </p:txBody>
      </p:sp>
    </p:spTree>
    <p:extLst>
      <p:ext uri="{BB962C8B-B14F-4D97-AF65-F5344CB8AC3E}">
        <p14:creationId xmlns:p14="http://schemas.microsoft.com/office/powerpoint/2010/main" val="6409798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FD149D-B653-0542-8EEB-7C257BB710FE}" type="slidenum">
              <a:rPr lang="pt-BR" altLang="pt-BR"/>
              <a:pPr/>
              <a:t>24</a:t>
            </a:fld>
            <a:endParaRPr lang="pt-BR" altLang="pt-BR" dirty="0"/>
          </a:p>
        </p:txBody>
      </p:sp>
      <p:sp>
        <p:nvSpPr>
          <p:cNvPr id="563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2550" y="752475"/>
            <a:ext cx="6602413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63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626" y="4705165"/>
            <a:ext cx="5415849" cy="445806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z="800" dirty="0"/>
          </a:p>
        </p:txBody>
      </p:sp>
    </p:spTree>
    <p:extLst>
      <p:ext uri="{BB962C8B-B14F-4D97-AF65-F5344CB8AC3E}">
        <p14:creationId xmlns:p14="http://schemas.microsoft.com/office/powerpoint/2010/main" val="11432877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FD149D-B653-0542-8EEB-7C257BB710FE}" type="slidenum">
              <a:rPr lang="pt-BR" altLang="pt-BR"/>
              <a:pPr/>
              <a:t>25</a:t>
            </a:fld>
            <a:endParaRPr lang="pt-BR" altLang="pt-BR" dirty="0"/>
          </a:p>
        </p:txBody>
      </p:sp>
      <p:sp>
        <p:nvSpPr>
          <p:cNvPr id="563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2550" y="752475"/>
            <a:ext cx="6602413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63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626" y="4705165"/>
            <a:ext cx="5415849" cy="445806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z="800" dirty="0"/>
          </a:p>
        </p:txBody>
      </p:sp>
    </p:spTree>
    <p:extLst>
      <p:ext uri="{BB962C8B-B14F-4D97-AF65-F5344CB8AC3E}">
        <p14:creationId xmlns:p14="http://schemas.microsoft.com/office/powerpoint/2010/main" val="2230631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FD149D-B653-0542-8EEB-7C257BB710FE}" type="slidenum">
              <a:rPr lang="pt-BR" altLang="pt-BR"/>
              <a:pPr/>
              <a:t>3</a:t>
            </a:fld>
            <a:endParaRPr lang="pt-BR" altLang="pt-BR" dirty="0"/>
          </a:p>
        </p:txBody>
      </p:sp>
      <p:sp>
        <p:nvSpPr>
          <p:cNvPr id="563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2550" y="752475"/>
            <a:ext cx="6602413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63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626" y="4705165"/>
            <a:ext cx="5415849" cy="445806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z="800" dirty="0"/>
          </a:p>
        </p:txBody>
      </p:sp>
    </p:spTree>
    <p:extLst>
      <p:ext uri="{BB962C8B-B14F-4D97-AF65-F5344CB8AC3E}">
        <p14:creationId xmlns:p14="http://schemas.microsoft.com/office/powerpoint/2010/main" val="3412219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FD149D-B653-0542-8EEB-7C257BB710FE}" type="slidenum">
              <a:rPr lang="pt-BR" altLang="pt-BR"/>
              <a:pPr/>
              <a:t>4</a:t>
            </a:fld>
            <a:endParaRPr lang="pt-BR" altLang="pt-BR" dirty="0"/>
          </a:p>
        </p:txBody>
      </p:sp>
      <p:sp>
        <p:nvSpPr>
          <p:cNvPr id="563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2550" y="752475"/>
            <a:ext cx="6602413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63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626" y="4705165"/>
            <a:ext cx="5415849" cy="445806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z="800" dirty="0"/>
          </a:p>
        </p:txBody>
      </p:sp>
    </p:spTree>
    <p:extLst>
      <p:ext uri="{BB962C8B-B14F-4D97-AF65-F5344CB8AC3E}">
        <p14:creationId xmlns:p14="http://schemas.microsoft.com/office/powerpoint/2010/main" val="4077074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FD149D-B653-0542-8EEB-7C257BB710FE}" type="slidenum">
              <a:rPr lang="pt-BR" altLang="pt-BR"/>
              <a:pPr/>
              <a:t>5</a:t>
            </a:fld>
            <a:endParaRPr lang="pt-BR" altLang="pt-BR" dirty="0"/>
          </a:p>
        </p:txBody>
      </p:sp>
      <p:sp>
        <p:nvSpPr>
          <p:cNvPr id="563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2550" y="752475"/>
            <a:ext cx="6602413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63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626" y="4705165"/>
            <a:ext cx="5415849" cy="445806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z="800" dirty="0"/>
          </a:p>
        </p:txBody>
      </p:sp>
    </p:spTree>
    <p:extLst>
      <p:ext uri="{BB962C8B-B14F-4D97-AF65-F5344CB8AC3E}">
        <p14:creationId xmlns:p14="http://schemas.microsoft.com/office/powerpoint/2010/main" val="3783123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FD149D-B653-0542-8EEB-7C257BB710FE}" type="slidenum">
              <a:rPr lang="pt-BR" altLang="pt-BR"/>
              <a:pPr/>
              <a:t>6</a:t>
            </a:fld>
            <a:endParaRPr lang="pt-BR" altLang="pt-BR" dirty="0"/>
          </a:p>
        </p:txBody>
      </p:sp>
      <p:sp>
        <p:nvSpPr>
          <p:cNvPr id="563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2550" y="752475"/>
            <a:ext cx="6602413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63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626" y="4705165"/>
            <a:ext cx="5415849" cy="445806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z="800" dirty="0"/>
          </a:p>
        </p:txBody>
      </p:sp>
    </p:spTree>
    <p:extLst>
      <p:ext uri="{BB962C8B-B14F-4D97-AF65-F5344CB8AC3E}">
        <p14:creationId xmlns:p14="http://schemas.microsoft.com/office/powerpoint/2010/main" val="387468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FD149D-B653-0542-8EEB-7C257BB710FE}" type="slidenum">
              <a:rPr lang="pt-BR" altLang="pt-BR"/>
              <a:pPr/>
              <a:t>7</a:t>
            </a:fld>
            <a:endParaRPr lang="pt-BR" altLang="pt-BR" dirty="0"/>
          </a:p>
        </p:txBody>
      </p:sp>
      <p:sp>
        <p:nvSpPr>
          <p:cNvPr id="563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2550" y="752475"/>
            <a:ext cx="6602413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63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626" y="4705165"/>
            <a:ext cx="5415849" cy="445806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z="800" dirty="0"/>
          </a:p>
        </p:txBody>
      </p:sp>
    </p:spTree>
    <p:extLst>
      <p:ext uri="{BB962C8B-B14F-4D97-AF65-F5344CB8AC3E}">
        <p14:creationId xmlns:p14="http://schemas.microsoft.com/office/powerpoint/2010/main" val="4073293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FD149D-B653-0542-8EEB-7C257BB710FE}" type="slidenum">
              <a:rPr lang="pt-BR" altLang="pt-BR"/>
              <a:pPr/>
              <a:t>8</a:t>
            </a:fld>
            <a:endParaRPr lang="pt-BR" altLang="pt-BR" dirty="0"/>
          </a:p>
        </p:txBody>
      </p:sp>
      <p:sp>
        <p:nvSpPr>
          <p:cNvPr id="563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2550" y="752475"/>
            <a:ext cx="6602413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63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626" y="4705165"/>
            <a:ext cx="5415849" cy="445806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z="800" dirty="0"/>
          </a:p>
        </p:txBody>
      </p:sp>
    </p:spTree>
    <p:extLst>
      <p:ext uri="{BB962C8B-B14F-4D97-AF65-F5344CB8AC3E}">
        <p14:creationId xmlns:p14="http://schemas.microsoft.com/office/powerpoint/2010/main" val="270695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FD149D-B653-0542-8EEB-7C257BB710FE}" type="slidenum">
              <a:rPr lang="pt-BR" altLang="pt-BR"/>
              <a:pPr/>
              <a:t>10</a:t>
            </a:fld>
            <a:endParaRPr lang="pt-BR" altLang="pt-BR" dirty="0"/>
          </a:p>
        </p:txBody>
      </p:sp>
      <p:sp>
        <p:nvSpPr>
          <p:cNvPr id="563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2550" y="752475"/>
            <a:ext cx="6602413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63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626" y="4705165"/>
            <a:ext cx="5415849" cy="445806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z="800" dirty="0"/>
          </a:p>
        </p:txBody>
      </p:sp>
    </p:spTree>
    <p:extLst>
      <p:ext uri="{BB962C8B-B14F-4D97-AF65-F5344CB8AC3E}">
        <p14:creationId xmlns:p14="http://schemas.microsoft.com/office/powerpoint/2010/main" val="3316892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FD149D-B653-0542-8EEB-7C257BB710FE}" type="slidenum">
              <a:rPr lang="pt-BR" altLang="pt-BR"/>
              <a:pPr/>
              <a:t>11</a:t>
            </a:fld>
            <a:endParaRPr lang="pt-BR" altLang="pt-BR" dirty="0"/>
          </a:p>
        </p:txBody>
      </p:sp>
      <p:sp>
        <p:nvSpPr>
          <p:cNvPr id="563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2550" y="752475"/>
            <a:ext cx="6602413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63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626" y="4705165"/>
            <a:ext cx="5415849" cy="445806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z="800" dirty="0"/>
          </a:p>
        </p:txBody>
      </p:sp>
    </p:spTree>
    <p:extLst>
      <p:ext uri="{BB962C8B-B14F-4D97-AF65-F5344CB8AC3E}">
        <p14:creationId xmlns:p14="http://schemas.microsoft.com/office/powerpoint/2010/main" val="2590183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909"/>
            <a:ext cx="9144000" cy="2387576"/>
          </a:xfrm>
          <a:prstGeom prst="rect">
            <a:avLst/>
          </a:prstGeom>
        </p:spPr>
        <p:txBody>
          <a:bodyPr anchor="b"/>
          <a:lstStyle>
            <a:lvl1pPr algn="ctr">
              <a:defRPr sz="4219"/>
            </a:lvl1pPr>
          </a:lstStyle>
          <a:p>
            <a:r>
              <a:rPr lang="en-US"/>
              <a:t>Clique para editar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14"/>
            <a:ext cx="9144000" cy="16553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88"/>
            </a:lvl1pPr>
            <a:lvl2pPr marL="321435" indent="0" algn="ctr">
              <a:buNone/>
              <a:defRPr sz="1407"/>
            </a:lvl2pPr>
            <a:lvl3pPr marL="642868" indent="0" algn="ctr">
              <a:buNone/>
              <a:defRPr sz="1265"/>
            </a:lvl3pPr>
            <a:lvl4pPr marL="964303" indent="0" algn="ctr">
              <a:buNone/>
              <a:defRPr sz="1125"/>
            </a:lvl4pPr>
            <a:lvl5pPr marL="1285736" indent="0" algn="ctr">
              <a:buNone/>
              <a:defRPr sz="1125"/>
            </a:lvl5pPr>
            <a:lvl6pPr marL="1607170" indent="0" algn="ctr">
              <a:buNone/>
              <a:defRPr sz="1125"/>
            </a:lvl6pPr>
            <a:lvl7pPr marL="1928604" indent="0" algn="ctr">
              <a:buNone/>
              <a:defRPr sz="1125"/>
            </a:lvl7pPr>
            <a:lvl8pPr marL="2250038" indent="0" algn="ctr">
              <a:buNone/>
              <a:defRPr sz="1125"/>
            </a:lvl8pPr>
            <a:lvl9pPr marL="2571472" indent="0" algn="ctr">
              <a:buNone/>
              <a:defRPr sz="1125"/>
            </a:lvl9pPr>
          </a:lstStyle>
          <a:p>
            <a:r>
              <a:rPr lang="en-US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956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7903" y="365001"/>
            <a:ext cx="10516196" cy="13260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Clique para editar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7903" y="1826122"/>
            <a:ext cx="10516196" cy="435099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Clique para editar os estilos de texto mestres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49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5794" y="365002"/>
            <a:ext cx="2628305" cy="5812111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Clique para editar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7903" y="365002"/>
            <a:ext cx="7745016" cy="58121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Clique para editar os estilos de texto mestres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170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F9EEE-68DD-45DE-8060-8D256D459942}" type="datetimeFigureOut">
              <a:rPr lang="pt-BR" smtClean="0"/>
              <a:t>17/01/2023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E357A-A2BD-482A-9273-E7CFCBBC29A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15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F9EEE-68DD-45DE-8060-8D256D459942}" type="datetimeFigureOut">
              <a:rPr lang="pt-BR" smtClean="0"/>
              <a:t>17/01/2023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E357A-A2BD-482A-9273-E7CFCBBC29A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684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F9EEE-68DD-45DE-8060-8D256D459942}" type="datetimeFigureOut">
              <a:rPr lang="pt-BR" smtClean="0"/>
              <a:t>17/01/2023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E357A-A2BD-482A-9273-E7CFCBBC29A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4989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F9EEE-68DD-45DE-8060-8D256D459942}" type="datetimeFigureOut">
              <a:rPr lang="pt-BR" smtClean="0"/>
              <a:t>17/01/2023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E357A-A2BD-482A-9273-E7CFCBBC29A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055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F9EEE-68DD-45DE-8060-8D256D459942}" type="datetimeFigureOut">
              <a:rPr lang="pt-BR" smtClean="0"/>
              <a:t>17/01/2023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E357A-A2BD-482A-9273-E7CFCBBC29A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3964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F9EEE-68DD-45DE-8060-8D256D459942}" type="datetimeFigureOut">
              <a:rPr lang="pt-BR" smtClean="0"/>
              <a:t>17/01/2023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E357A-A2BD-482A-9273-E7CFCBBC29A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083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F9EEE-68DD-45DE-8060-8D256D459942}" type="datetimeFigureOut">
              <a:rPr lang="pt-BR" smtClean="0"/>
              <a:t>17/01/2023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E357A-A2BD-482A-9273-E7CFCBBC29A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946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F9EEE-68DD-45DE-8060-8D256D459942}" type="datetimeFigureOut">
              <a:rPr lang="pt-BR" smtClean="0"/>
              <a:t>17/01/2023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E357A-A2BD-482A-9273-E7CFCBBC29A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949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7903" y="365001"/>
            <a:ext cx="10516196" cy="13260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Clique para editar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7903" y="1826122"/>
            <a:ext cx="10516196" cy="43509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Clique para editar os estilos de texto mestres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80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F9EEE-68DD-45DE-8060-8D256D459942}" type="datetimeFigureOut">
              <a:rPr lang="pt-BR" smtClean="0"/>
              <a:t>17/01/2023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E357A-A2BD-482A-9273-E7CFCBBC29A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975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F9EEE-68DD-45DE-8060-8D256D459942}" type="datetimeFigureOut">
              <a:rPr lang="pt-BR" smtClean="0"/>
              <a:t>17/01/2023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E357A-A2BD-482A-9273-E7CFCBBC29A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2947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F9EEE-68DD-45DE-8060-8D256D459942}" type="datetimeFigureOut">
              <a:rPr lang="pt-BR" smtClean="0"/>
              <a:t>17/01/2023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E357A-A2BD-482A-9273-E7CFCBBC29A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438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950" y="1710037"/>
            <a:ext cx="10516196" cy="2851919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rPr lang="en-US"/>
              <a:t>Clique para editar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950" y="4589859"/>
            <a:ext cx="10516196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8"/>
            </a:lvl1pPr>
            <a:lvl2pPr marL="321435" indent="0">
              <a:buNone/>
              <a:defRPr sz="1407"/>
            </a:lvl2pPr>
            <a:lvl3pPr marL="642868" indent="0">
              <a:buNone/>
              <a:defRPr sz="1265"/>
            </a:lvl3pPr>
            <a:lvl4pPr marL="964303" indent="0">
              <a:buNone/>
              <a:defRPr sz="1125"/>
            </a:lvl4pPr>
            <a:lvl5pPr marL="1285736" indent="0">
              <a:buNone/>
              <a:defRPr sz="1125"/>
            </a:lvl5pPr>
            <a:lvl6pPr marL="1607170" indent="0">
              <a:buNone/>
              <a:defRPr sz="1125"/>
            </a:lvl6pPr>
            <a:lvl7pPr marL="1928604" indent="0">
              <a:buNone/>
              <a:defRPr sz="1125"/>
            </a:lvl7pPr>
            <a:lvl8pPr marL="2250038" indent="0">
              <a:buNone/>
              <a:defRPr sz="1125"/>
            </a:lvl8pPr>
            <a:lvl9pPr marL="2571472" indent="0">
              <a:buNone/>
              <a:defRPr sz="1125"/>
            </a:lvl9pPr>
          </a:lstStyle>
          <a:p>
            <a:pPr lvl="0"/>
            <a:r>
              <a:rPr lang="en-US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12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7903" y="365001"/>
            <a:ext cx="10516196" cy="13260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Clique para editar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7903" y="1826122"/>
            <a:ext cx="5186660" cy="43509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Clique para editar os estilos de texto mestres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67439" y="1826122"/>
            <a:ext cx="5186660" cy="43509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Clique para editar os estilos de texto mestres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426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391" y="365001"/>
            <a:ext cx="10516196" cy="13260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Clique para editar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393" y="1681015"/>
            <a:ext cx="5158383" cy="82376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88" b="1"/>
            </a:lvl1pPr>
            <a:lvl2pPr marL="321435" indent="0">
              <a:buNone/>
              <a:defRPr sz="1407" b="1"/>
            </a:lvl2pPr>
            <a:lvl3pPr marL="642868" indent="0">
              <a:buNone/>
              <a:defRPr sz="1265" b="1"/>
            </a:lvl3pPr>
            <a:lvl4pPr marL="964303" indent="0">
              <a:buNone/>
              <a:defRPr sz="1125" b="1"/>
            </a:lvl4pPr>
            <a:lvl5pPr marL="1285736" indent="0">
              <a:buNone/>
              <a:defRPr sz="1125" b="1"/>
            </a:lvl5pPr>
            <a:lvl6pPr marL="1607170" indent="0">
              <a:buNone/>
              <a:defRPr sz="1125" b="1"/>
            </a:lvl6pPr>
            <a:lvl7pPr marL="1928604" indent="0">
              <a:buNone/>
              <a:defRPr sz="1125" b="1"/>
            </a:lvl7pPr>
            <a:lvl8pPr marL="2250038" indent="0">
              <a:buNone/>
              <a:defRPr sz="1125" b="1"/>
            </a:lvl8pPr>
            <a:lvl9pPr marL="2571472" indent="0">
              <a:buNone/>
              <a:defRPr sz="1125" b="1"/>
            </a:lvl9pPr>
          </a:lstStyle>
          <a:p>
            <a:pPr lvl="0"/>
            <a:r>
              <a:rPr lang="en-US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393" y="2504778"/>
            <a:ext cx="5158383" cy="36846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Clique para editar os estilos de texto mestres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1903" y="1681015"/>
            <a:ext cx="5183684" cy="82376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88" b="1"/>
            </a:lvl1pPr>
            <a:lvl2pPr marL="321435" indent="0">
              <a:buNone/>
              <a:defRPr sz="1407" b="1"/>
            </a:lvl2pPr>
            <a:lvl3pPr marL="642868" indent="0">
              <a:buNone/>
              <a:defRPr sz="1265" b="1"/>
            </a:lvl3pPr>
            <a:lvl4pPr marL="964303" indent="0">
              <a:buNone/>
              <a:defRPr sz="1125" b="1"/>
            </a:lvl4pPr>
            <a:lvl5pPr marL="1285736" indent="0">
              <a:buNone/>
              <a:defRPr sz="1125" b="1"/>
            </a:lvl5pPr>
            <a:lvl6pPr marL="1607170" indent="0">
              <a:buNone/>
              <a:defRPr sz="1125" b="1"/>
            </a:lvl6pPr>
            <a:lvl7pPr marL="1928604" indent="0">
              <a:buNone/>
              <a:defRPr sz="1125" b="1"/>
            </a:lvl7pPr>
            <a:lvl8pPr marL="2250038" indent="0">
              <a:buNone/>
              <a:defRPr sz="1125" b="1"/>
            </a:lvl8pPr>
            <a:lvl9pPr marL="2571472" indent="0">
              <a:buNone/>
              <a:defRPr sz="1125" b="1"/>
            </a:lvl9pPr>
          </a:lstStyle>
          <a:p>
            <a:pPr lvl="0"/>
            <a:r>
              <a:rPr lang="en-US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1903" y="2504778"/>
            <a:ext cx="5183684" cy="36846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Clique para editar os estilos de texto mestres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175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7903" y="365001"/>
            <a:ext cx="10516196" cy="13260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Clique para editar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924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0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391" y="457647"/>
            <a:ext cx="3932039" cy="1599531"/>
          </a:xfrm>
          <a:prstGeom prst="rect">
            <a:avLst/>
          </a:prstGeom>
        </p:spPr>
        <p:txBody>
          <a:bodyPr anchor="b"/>
          <a:lstStyle>
            <a:lvl1pPr>
              <a:defRPr sz="2249"/>
            </a:lvl1pPr>
          </a:lstStyle>
          <a:p>
            <a:r>
              <a:rPr lang="en-US"/>
              <a:t>Clique para editar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684" y="987849"/>
            <a:ext cx="6171901" cy="4873377"/>
          </a:xfrm>
          <a:prstGeom prst="rect">
            <a:avLst/>
          </a:prstGeom>
        </p:spPr>
        <p:txBody>
          <a:bodyPr/>
          <a:lstStyle>
            <a:lvl1pPr>
              <a:defRPr sz="2249"/>
            </a:lvl1pPr>
            <a:lvl2pPr>
              <a:defRPr sz="1968"/>
            </a:lvl2pPr>
            <a:lvl3pPr>
              <a:defRPr sz="1688"/>
            </a:lvl3pPr>
            <a:lvl4pPr>
              <a:defRPr sz="1407"/>
            </a:lvl4pPr>
            <a:lvl5pPr>
              <a:defRPr sz="1407"/>
            </a:lvl5pPr>
            <a:lvl6pPr>
              <a:defRPr sz="1407"/>
            </a:lvl6pPr>
            <a:lvl7pPr>
              <a:defRPr sz="1407"/>
            </a:lvl7pPr>
            <a:lvl8pPr>
              <a:defRPr sz="1407"/>
            </a:lvl8pPr>
            <a:lvl9pPr>
              <a:defRPr sz="1407"/>
            </a:lvl9pPr>
          </a:lstStyle>
          <a:p>
            <a:pPr lvl="0"/>
            <a:r>
              <a:rPr lang="en-US"/>
              <a:t>Clique para editar os estilos de texto mestres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391" y="2057178"/>
            <a:ext cx="3932039" cy="3811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/>
            </a:lvl1pPr>
            <a:lvl2pPr marL="321435" indent="0">
              <a:buNone/>
              <a:defRPr sz="984"/>
            </a:lvl2pPr>
            <a:lvl3pPr marL="642868" indent="0">
              <a:buNone/>
              <a:defRPr sz="844"/>
            </a:lvl3pPr>
            <a:lvl4pPr marL="964303" indent="0">
              <a:buNone/>
              <a:defRPr sz="703"/>
            </a:lvl4pPr>
            <a:lvl5pPr marL="1285736" indent="0">
              <a:buNone/>
              <a:defRPr sz="703"/>
            </a:lvl5pPr>
            <a:lvl6pPr marL="1607170" indent="0">
              <a:buNone/>
              <a:defRPr sz="703"/>
            </a:lvl6pPr>
            <a:lvl7pPr marL="1928604" indent="0">
              <a:buNone/>
              <a:defRPr sz="703"/>
            </a:lvl7pPr>
            <a:lvl8pPr marL="2250038" indent="0">
              <a:buNone/>
              <a:defRPr sz="703"/>
            </a:lvl8pPr>
            <a:lvl9pPr marL="2571472" indent="0">
              <a:buNone/>
              <a:defRPr sz="703"/>
            </a:lvl9pPr>
          </a:lstStyle>
          <a:p>
            <a:pPr lvl="0"/>
            <a:r>
              <a:rPr lang="en-US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299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391" y="457647"/>
            <a:ext cx="3932039" cy="1599531"/>
          </a:xfrm>
          <a:prstGeom prst="rect">
            <a:avLst/>
          </a:prstGeom>
        </p:spPr>
        <p:txBody>
          <a:bodyPr anchor="b"/>
          <a:lstStyle>
            <a:lvl1pPr>
              <a:defRPr sz="2249"/>
            </a:lvl1pPr>
          </a:lstStyle>
          <a:p>
            <a:r>
              <a:rPr lang="en-US"/>
              <a:t>Clique para editar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684" y="987849"/>
            <a:ext cx="6171901" cy="4873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49"/>
            </a:lvl1pPr>
            <a:lvl2pPr marL="321435" indent="0">
              <a:buNone/>
              <a:defRPr sz="1968"/>
            </a:lvl2pPr>
            <a:lvl3pPr marL="642868" indent="0">
              <a:buNone/>
              <a:defRPr sz="1688"/>
            </a:lvl3pPr>
            <a:lvl4pPr marL="964303" indent="0">
              <a:buNone/>
              <a:defRPr sz="1407"/>
            </a:lvl4pPr>
            <a:lvl5pPr marL="1285736" indent="0">
              <a:buNone/>
              <a:defRPr sz="1407"/>
            </a:lvl5pPr>
            <a:lvl6pPr marL="1607170" indent="0">
              <a:buNone/>
              <a:defRPr sz="1407"/>
            </a:lvl6pPr>
            <a:lvl7pPr marL="1928604" indent="0">
              <a:buNone/>
              <a:defRPr sz="1407"/>
            </a:lvl7pPr>
            <a:lvl8pPr marL="2250038" indent="0">
              <a:buNone/>
              <a:defRPr sz="1407"/>
            </a:lvl8pPr>
            <a:lvl9pPr marL="2571472" indent="0">
              <a:buNone/>
              <a:defRPr sz="1407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391" y="2057178"/>
            <a:ext cx="3932039" cy="3811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/>
            </a:lvl1pPr>
            <a:lvl2pPr marL="321435" indent="0">
              <a:buNone/>
              <a:defRPr sz="984"/>
            </a:lvl2pPr>
            <a:lvl3pPr marL="642868" indent="0">
              <a:buNone/>
              <a:defRPr sz="844"/>
            </a:lvl3pPr>
            <a:lvl4pPr marL="964303" indent="0">
              <a:buNone/>
              <a:defRPr sz="703"/>
            </a:lvl4pPr>
            <a:lvl5pPr marL="1285736" indent="0">
              <a:buNone/>
              <a:defRPr sz="703"/>
            </a:lvl5pPr>
            <a:lvl6pPr marL="1607170" indent="0">
              <a:buNone/>
              <a:defRPr sz="703"/>
            </a:lvl6pPr>
            <a:lvl7pPr marL="1928604" indent="0">
              <a:buNone/>
              <a:defRPr sz="703"/>
            </a:lvl7pPr>
            <a:lvl8pPr marL="2250038" indent="0">
              <a:buNone/>
              <a:defRPr sz="703"/>
            </a:lvl8pPr>
            <a:lvl9pPr marL="2571472" indent="0">
              <a:buNone/>
              <a:defRPr sz="703"/>
            </a:lvl9pPr>
          </a:lstStyle>
          <a:p>
            <a:pPr lvl="0"/>
            <a:r>
              <a:rPr lang="en-US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98290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23233"/>
            <a:ext cx="12192000" cy="4933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ctr" defTabSz="31585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31" kern="1200">
          <a:solidFill>
            <a:srgbClr val="000000"/>
          </a:solidFill>
          <a:latin typeface="+mj-lt"/>
          <a:ea typeface="+mj-ea"/>
          <a:cs typeface="+mj-cs"/>
        </a:defRPr>
      </a:lvl1pPr>
      <a:lvl2pPr marL="522331" indent="-200896" algn="ctr" defTabSz="31585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31">
          <a:solidFill>
            <a:srgbClr val="000000"/>
          </a:solidFill>
          <a:latin typeface="Helvetica Light" charset="0"/>
          <a:ea typeface="Helvetica Light" charset="0"/>
          <a:cs typeface="Helvetica Light" charset="0"/>
        </a:defRPr>
      </a:lvl2pPr>
      <a:lvl3pPr marL="803585" indent="-160717" algn="ctr" defTabSz="31585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31">
          <a:solidFill>
            <a:srgbClr val="000000"/>
          </a:solidFill>
          <a:latin typeface="Helvetica Light" charset="0"/>
          <a:ea typeface="Helvetica Light" charset="0"/>
          <a:cs typeface="Helvetica Light" charset="0"/>
        </a:defRPr>
      </a:lvl3pPr>
      <a:lvl4pPr marL="1125019" indent="-160717" algn="ctr" defTabSz="31585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31">
          <a:solidFill>
            <a:srgbClr val="000000"/>
          </a:solidFill>
          <a:latin typeface="Helvetica Light" charset="0"/>
          <a:ea typeface="Helvetica Light" charset="0"/>
          <a:cs typeface="Helvetica Light" charset="0"/>
        </a:defRPr>
      </a:lvl4pPr>
      <a:lvl5pPr marL="1446453" indent="-160717" algn="ctr" defTabSz="31585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31">
          <a:solidFill>
            <a:srgbClr val="000000"/>
          </a:solidFill>
          <a:latin typeface="Helvetica Light" charset="0"/>
          <a:ea typeface="Helvetica Light" charset="0"/>
          <a:cs typeface="Helvetica Light" charset="0"/>
        </a:defRPr>
      </a:lvl5pPr>
      <a:lvl6pPr marL="1767888" indent="-160717" algn="ctr" defTabSz="31585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31">
          <a:solidFill>
            <a:srgbClr val="000000"/>
          </a:solidFill>
          <a:latin typeface="Helvetica Light" charset="0"/>
          <a:ea typeface="Helvetica Light" charset="0"/>
          <a:cs typeface="Helvetica Light" charset="0"/>
        </a:defRPr>
      </a:lvl6pPr>
      <a:lvl7pPr marL="2089321" indent="-160717" algn="ctr" defTabSz="31585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31">
          <a:solidFill>
            <a:srgbClr val="000000"/>
          </a:solidFill>
          <a:latin typeface="Helvetica Light" charset="0"/>
          <a:ea typeface="Helvetica Light" charset="0"/>
          <a:cs typeface="Helvetica Light" charset="0"/>
        </a:defRPr>
      </a:lvl7pPr>
      <a:lvl8pPr marL="2410756" indent="-160717" algn="ctr" defTabSz="31585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31">
          <a:solidFill>
            <a:srgbClr val="000000"/>
          </a:solidFill>
          <a:latin typeface="Helvetica Light" charset="0"/>
          <a:ea typeface="Helvetica Light" charset="0"/>
          <a:cs typeface="Helvetica Light" charset="0"/>
        </a:defRPr>
      </a:lvl8pPr>
      <a:lvl9pPr marL="2732189" indent="-160717" algn="ctr" defTabSz="31585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31">
          <a:solidFill>
            <a:srgbClr val="000000"/>
          </a:solidFill>
          <a:latin typeface="Helvetica Light" charset="0"/>
          <a:ea typeface="Helvetica Light" charset="0"/>
          <a:cs typeface="Helvetica Light" charset="0"/>
        </a:defRPr>
      </a:lvl9pPr>
    </p:titleStyle>
    <p:bodyStyle>
      <a:lvl1pPr marL="241075" indent="-241075" algn="ctr" defTabSz="315853" rtl="0" fontAlgn="base" hangingPunct="0">
        <a:lnSpc>
          <a:spcPct val="93000"/>
        </a:lnSpc>
        <a:spcBef>
          <a:spcPct val="0"/>
        </a:spcBef>
        <a:spcAft>
          <a:spcPts val="1001"/>
        </a:spcAft>
        <a:buClr>
          <a:srgbClr val="000000"/>
        </a:buClr>
        <a:buSzPct val="100000"/>
        <a:buFont typeface="Times New Roman" charset="0"/>
        <a:defRPr sz="2531" kern="1200">
          <a:solidFill>
            <a:srgbClr val="000000"/>
          </a:solidFill>
          <a:latin typeface="+mn-lt"/>
          <a:ea typeface="+mn-ea"/>
          <a:cs typeface="+mn-cs"/>
        </a:defRPr>
      </a:lvl1pPr>
      <a:lvl2pPr marL="522331" indent="-200896" algn="ctr" defTabSz="315853" rtl="0" fontAlgn="base" hangingPunct="0">
        <a:lnSpc>
          <a:spcPct val="93000"/>
        </a:lnSpc>
        <a:spcBef>
          <a:spcPct val="0"/>
        </a:spcBef>
        <a:spcAft>
          <a:spcPts val="800"/>
        </a:spcAft>
        <a:buClr>
          <a:srgbClr val="000000"/>
        </a:buClr>
        <a:buSzPct val="100000"/>
        <a:buFont typeface="Times New Roman" charset="0"/>
        <a:defRPr sz="2531" kern="1200">
          <a:solidFill>
            <a:srgbClr val="000000"/>
          </a:solidFill>
          <a:latin typeface="+mn-lt"/>
          <a:ea typeface="+mn-ea"/>
          <a:cs typeface="+mn-cs"/>
        </a:defRPr>
      </a:lvl2pPr>
      <a:lvl3pPr marL="803585" indent="-160717" algn="ctr" defTabSz="315853" rtl="0" fontAlgn="base" hangingPunct="0">
        <a:lnSpc>
          <a:spcPct val="93000"/>
        </a:lnSpc>
        <a:spcBef>
          <a:spcPct val="0"/>
        </a:spcBef>
        <a:spcAft>
          <a:spcPts val="597"/>
        </a:spcAft>
        <a:buClr>
          <a:srgbClr val="000000"/>
        </a:buClr>
        <a:buSzPct val="100000"/>
        <a:buFont typeface="Times New Roman" charset="0"/>
        <a:defRPr sz="2531" kern="1200">
          <a:solidFill>
            <a:srgbClr val="000000"/>
          </a:solidFill>
          <a:latin typeface="+mn-lt"/>
          <a:ea typeface="+mn-ea"/>
          <a:cs typeface="+mn-cs"/>
        </a:defRPr>
      </a:lvl3pPr>
      <a:lvl4pPr marL="1125019" indent="-160717" algn="ctr" defTabSz="315853" rtl="0" fontAlgn="base" hangingPunct="0">
        <a:lnSpc>
          <a:spcPct val="93000"/>
        </a:lnSpc>
        <a:spcBef>
          <a:spcPct val="0"/>
        </a:spcBef>
        <a:spcAft>
          <a:spcPts val="404"/>
        </a:spcAft>
        <a:buClr>
          <a:srgbClr val="000000"/>
        </a:buClr>
        <a:buSzPct val="100000"/>
        <a:buFont typeface="Times New Roman" charset="0"/>
        <a:defRPr sz="2531" kern="1200">
          <a:solidFill>
            <a:srgbClr val="000000"/>
          </a:solidFill>
          <a:latin typeface="+mn-lt"/>
          <a:ea typeface="+mn-ea"/>
          <a:cs typeface="+mn-cs"/>
        </a:defRPr>
      </a:lvl4pPr>
      <a:lvl5pPr marL="1446453" indent="-160717" algn="ctr" defTabSz="315853" rtl="0" fontAlgn="base" hangingPunct="0">
        <a:lnSpc>
          <a:spcPct val="93000"/>
        </a:lnSpc>
        <a:spcBef>
          <a:spcPct val="0"/>
        </a:spcBef>
        <a:spcAft>
          <a:spcPts val="203"/>
        </a:spcAft>
        <a:buClr>
          <a:srgbClr val="000000"/>
        </a:buClr>
        <a:buSzPct val="100000"/>
        <a:buFont typeface="Times New Roman" charset="0"/>
        <a:defRPr sz="1407" kern="1200">
          <a:solidFill>
            <a:srgbClr val="000000"/>
          </a:solidFill>
          <a:latin typeface="+mn-lt"/>
          <a:ea typeface="+mn-ea"/>
          <a:cs typeface="+mn-cs"/>
        </a:defRPr>
      </a:lvl5pPr>
      <a:lvl6pPr marL="1767888" indent="-160717" algn="l" defTabSz="642868" rtl="0" eaLnBrk="1" latinLnBrk="0" hangingPunct="1">
        <a:lnSpc>
          <a:spcPct val="90000"/>
        </a:lnSpc>
        <a:spcBef>
          <a:spcPts val="352"/>
        </a:spcBef>
        <a:buFont typeface="Arial"/>
        <a:buChar char="•"/>
        <a:defRPr sz="1265" kern="1200">
          <a:solidFill>
            <a:schemeClr val="tx1"/>
          </a:solidFill>
          <a:latin typeface="+mn-lt"/>
          <a:ea typeface="+mn-ea"/>
          <a:cs typeface="+mn-cs"/>
        </a:defRPr>
      </a:lvl6pPr>
      <a:lvl7pPr marL="2089321" indent="-160717" algn="l" defTabSz="642868" rtl="0" eaLnBrk="1" latinLnBrk="0" hangingPunct="1">
        <a:lnSpc>
          <a:spcPct val="90000"/>
        </a:lnSpc>
        <a:spcBef>
          <a:spcPts val="352"/>
        </a:spcBef>
        <a:buFont typeface="Arial"/>
        <a:buChar char="•"/>
        <a:defRPr sz="1265" kern="1200">
          <a:solidFill>
            <a:schemeClr val="tx1"/>
          </a:solidFill>
          <a:latin typeface="+mn-lt"/>
          <a:ea typeface="+mn-ea"/>
          <a:cs typeface="+mn-cs"/>
        </a:defRPr>
      </a:lvl7pPr>
      <a:lvl8pPr marL="2410756" indent="-160717" algn="l" defTabSz="642868" rtl="0" eaLnBrk="1" latinLnBrk="0" hangingPunct="1">
        <a:lnSpc>
          <a:spcPct val="90000"/>
        </a:lnSpc>
        <a:spcBef>
          <a:spcPts val="352"/>
        </a:spcBef>
        <a:buFont typeface="Arial"/>
        <a:buChar char="•"/>
        <a:defRPr sz="1265" kern="1200">
          <a:solidFill>
            <a:schemeClr val="tx1"/>
          </a:solidFill>
          <a:latin typeface="+mn-lt"/>
          <a:ea typeface="+mn-ea"/>
          <a:cs typeface="+mn-cs"/>
        </a:defRPr>
      </a:lvl8pPr>
      <a:lvl9pPr marL="2732189" indent="-160717" algn="l" defTabSz="642868" rtl="0" eaLnBrk="1" latinLnBrk="0" hangingPunct="1">
        <a:lnSpc>
          <a:spcPct val="90000"/>
        </a:lnSpc>
        <a:spcBef>
          <a:spcPts val="352"/>
        </a:spcBef>
        <a:buFont typeface="Arial"/>
        <a:buChar char="•"/>
        <a:defRPr sz="12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42868" rtl="0" eaLnBrk="1" latinLnBrk="0" hangingPunct="1">
        <a:defRPr sz="1265" kern="1200">
          <a:solidFill>
            <a:schemeClr val="tx1"/>
          </a:solidFill>
          <a:latin typeface="+mn-lt"/>
          <a:ea typeface="+mn-ea"/>
          <a:cs typeface="+mn-cs"/>
        </a:defRPr>
      </a:lvl1pPr>
      <a:lvl2pPr marL="321435" algn="l" defTabSz="642868" rtl="0" eaLnBrk="1" latinLnBrk="0" hangingPunct="1">
        <a:defRPr sz="1265" kern="1200">
          <a:solidFill>
            <a:schemeClr val="tx1"/>
          </a:solidFill>
          <a:latin typeface="+mn-lt"/>
          <a:ea typeface="+mn-ea"/>
          <a:cs typeface="+mn-cs"/>
        </a:defRPr>
      </a:lvl2pPr>
      <a:lvl3pPr marL="642868" algn="l" defTabSz="642868" rtl="0" eaLnBrk="1" latinLnBrk="0" hangingPunct="1">
        <a:defRPr sz="1265" kern="1200">
          <a:solidFill>
            <a:schemeClr val="tx1"/>
          </a:solidFill>
          <a:latin typeface="+mn-lt"/>
          <a:ea typeface="+mn-ea"/>
          <a:cs typeface="+mn-cs"/>
        </a:defRPr>
      </a:lvl3pPr>
      <a:lvl4pPr marL="964303" algn="l" defTabSz="642868" rtl="0" eaLnBrk="1" latinLnBrk="0" hangingPunct="1">
        <a:defRPr sz="1265" kern="1200">
          <a:solidFill>
            <a:schemeClr val="tx1"/>
          </a:solidFill>
          <a:latin typeface="+mn-lt"/>
          <a:ea typeface="+mn-ea"/>
          <a:cs typeface="+mn-cs"/>
        </a:defRPr>
      </a:lvl4pPr>
      <a:lvl5pPr marL="1285736" algn="l" defTabSz="642868" rtl="0" eaLnBrk="1" latinLnBrk="0" hangingPunct="1">
        <a:defRPr sz="1265" kern="1200">
          <a:solidFill>
            <a:schemeClr val="tx1"/>
          </a:solidFill>
          <a:latin typeface="+mn-lt"/>
          <a:ea typeface="+mn-ea"/>
          <a:cs typeface="+mn-cs"/>
        </a:defRPr>
      </a:lvl5pPr>
      <a:lvl6pPr marL="1607170" algn="l" defTabSz="642868" rtl="0" eaLnBrk="1" latinLnBrk="0" hangingPunct="1">
        <a:defRPr sz="1265" kern="1200">
          <a:solidFill>
            <a:schemeClr val="tx1"/>
          </a:solidFill>
          <a:latin typeface="+mn-lt"/>
          <a:ea typeface="+mn-ea"/>
          <a:cs typeface="+mn-cs"/>
        </a:defRPr>
      </a:lvl6pPr>
      <a:lvl7pPr marL="1928604" algn="l" defTabSz="642868" rtl="0" eaLnBrk="1" latinLnBrk="0" hangingPunct="1">
        <a:defRPr sz="1265" kern="1200">
          <a:solidFill>
            <a:schemeClr val="tx1"/>
          </a:solidFill>
          <a:latin typeface="+mn-lt"/>
          <a:ea typeface="+mn-ea"/>
          <a:cs typeface="+mn-cs"/>
        </a:defRPr>
      </a:lvl7pPr>
      <a:lvl8pPr marL="2250038" algn="l" defTabSz="642868" rtl="0" eaLnBrk="1" latinLnBrk="0" hangingPunct="1">
        <a:defRPr sz="1265" kern="1200">
          <a:solidFill>
            <a:schemeClr val="tx1"/>
          </a:solidFill>
          <a:latin typeface="+mn-lt"/>
          <a:ea typeface="+mn-ea"/>
          <a:cs typeface="+mn-cs"/>
        </a:defRPr>
      </a:lvl8pPr>
      <a:lvl9pPr marL="2571472" algn="l" defTabSz="642868" rtl="0" eaLnBrk="1" latinLnBrk="0" hangingPunct="1">
        <a:defRPr sz="12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F9EEE-68DD-45DE-8060-8D256D459942}" type="datetimeFigureOut">
              <a:rPr lang="pt-BR" smtClean="0"/>
              <a:t>17/01/2023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E357A-A2BD-482A-9273-E7CFCBBC29A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2251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3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30.jpe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31.jpe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hyperlink" Target="mailto:aabb.comunidade@fenabb.org.br" TargetMode="Externa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2" t="9739" r="3842" b="12820"/>
          <a:stretch/>
        </p:blipFill>
        <p:spPr>
          <a:xfrm>
            <a:off x="-12767" y="1"/>
            <a:ext cx="12301456" cy="688815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772" y="3501008"/>
            <a:ext cx="7496154" cy="4216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6770" y="-24082"/>
            <a:ext cx="12192000" cy="69814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5749"/>
          <a:stretch/>
        </p:blipFill>
        <p:spPr>
          <a:xfrm>
            <a:off x="-6770" y="-7449"/>
            <a:ext cx="12198769" cy="1091821"/>
          </a:xfrm>
          <a:prstGeom prst="rect">
            <a:avLst/>
          </a:prstGeom>
        </p:spPr>
      </p:pic>
      <p:sp>
        <p:nvSpPr>
          <p:cNvPr id="41" name="CaixaDeTexto 40"/>
          <p:cNvSpPr txBox="1"/>
          <p:nvPr/>
        </p:nvSpPr>
        <p:spPr>
          <a:xfrm>
            <a:off x="232918" y="2636912"/>
            <a:ext cx="11712624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3300" dirty="0"/>
              <a:t>sustentada por uma concepção de educação que privilegia a </a:t>
            </a:r>
            <a:r>
              <a:rPr lang="pt-BR" sz="3300" b="1" dirty="0"/>
              <a:t>construção coletiva do conhecimento </a:t>
            </a:r>
            <a:r>
              <a:rPr lang="pt-BR" sz="3300" dirty="0"/>
              <a:t>e favorece o desenvolvimento do </a:t>
            </a:r>
            <a:r>
              <a:rPr lang="pt-BR" sz="3300" b="1" dirty="0"/>
              <a:t>pensamento crítico e criativo</a:t>
            </a:r>
            <a:r>
              <a:rPr lang="pt-BR" sz="3300" dirty="0"/>
              <a:t>, a </a:t>
            </a:r>
            <a:r>
              <a:rPr lang="pt-BR" sz="3300" b="1" dirty="0"/>
              <a:t>autonomia</a:t>
            </a:r>
            <a:r>
              <a:rPr lang="pt-BR" sz="3300" dirty="0"/>
              <a:t>, a </a:t>
            </a:r>
            <a:r>
              <a:rPr lang="pt-BR" sz="3300" b="1" dirty="0"/>
              <a:t>inclusão</a:t>
            </a:r>
            <a:r>
              <a:rPr lang="pt-BR" sz="3300" dirty="0"/>
              <a:t> e a consolidação da </a:t>
            </a:r>
            <a:r>
              <a:rPr lang="pt-BR" sz="3300" b="1" dirty="0"/>
              <a:t>cidadania</a:t>
            </a:r>
          </a:p>
        </p:txBody>
      </p:sp>
      <p:sp>
        <p:nvSpPr>
          <p:cNvPr id="8" name="Caixa de Texto 2"/>
          <p:cNvSpPr txBox="1">
            <a:spLocks noChangeArrowheads="1"/>
          </p:cNvSpPr>
          <p:nvPr/>
        </p:nvSpPr>
        <p:spPr bwMode="auto">
          <a:xfrm>
            <a:off x="263352" y="440842"/>
            <a:ext cx="9001000" cy="171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6400" b="1" spc="300">
                <a:solidFill>
                  <a:srgbClr val="0070C0"/>
                </a:solidFill>
                <a:latin typeface="Franklin Gothic Medium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marL="0" marR="0" lvl="0" indent="0" algn="l" defTabSz="315853" rtl="0" eaLnBrk="1" fontAlgn="base" latinLnBrk="0" hangingPunct="0">
              <a:lnSpc>
                <a:spcPts val="65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PRÁTICA </a:t>
            </a:r>
          </a:p>
          <a:p>
            <a:pPr marL="0" marR="0" lvl="0" indent="0" algn="l" defTabSz="315853" rtl="0" eaLnBrk="1" fontAlgn="base" latinLnBrk="0" hangingPunct="0">
              <a:lnSpc>
                <a:spcPts val="65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PEDAGÓGICA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21653" r="12304" b="39635"/>
          <a:stretch/>
        </p:blipFill>
        <p:spPr>
          <a:xfrm>
            <a:off x="9696400" y="-22112"/>
            <a:ext cx="2495600" cy="7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6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12192000" cy="69814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5749"/>
          <a:stretch/>
        </p:blipFill>
        <p:spPr>
          <a:xfrm>
            <a:off x="-6770" y="-7449"/>
            <a:ext cx="12198769" cy="1091821"/>
          </a:xfrm>
          <a:prstGeom prst="rect">
            <a:avLst/>
          </a:prstGeom>
        </p:spPr>
      </p:pic>
      <p:sp>
        <p:nvSpPr>
          <p:cNvPr id="8" name="Caixa de Texto 2"/>
          <p:cNvSpPr txBox="1">
            <a:spLocks noChangeArrowheads="1"/>
          </p:cNvSpPr>
          <p:nvPr/>
        </p:nvSpPr>
        <p:spPr bwMode="auto">
          <a:xfrm>
            <a:off x="263352" y="440842"/>
            <a:ext cx="9001000" cy="171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6400" b="1" spc="300">
                <a:solidFill>
                  <a:srgbClr val="0070C0"/>
                </a:solidFill>
                <a:latin typeface="Franklin Gothic Medium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marL="0" marR="0" lvl="0" indent="0" algn="l" defTabSz="315853" rtl="0" eaLnBrk="1" fontAlgn="base" latinLnBrk="0" hangingPunct="0">
              <a:lnSpc>
                <a:spcPts val="65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PRÁTICA </a:t>
            </a:r>
          </a:p>
          <a:p>
            <a:pPr marL="0" marR="0" lvl="0" indent="0" algn="l" defTabSz="315853" rtl="0" eaLnBrk="1" fontAlgn="base" latinLnBrk="0" hangingPunct="0">
              <a:lnSpc>
                <a:spcPts val="65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PEDAGÓGICA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32918" y="2708920"/>
            <a:ext cx="1171262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3300" dirty="0"/>
              <a:t>os temas propostos para estudo se harmonizam com o currículo escolar e estão distribuídos em nove áreas do conhecimento, denominadas </a:t>
            </a:r>
            <a:r>
              <a:rPr lang="pt-BR" sz="3300" b="1" dirty="0"/>
              <a:t>macrocampos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21653" r="12304" b="39635"/>
          <a:stretch/>
        </p:blipFill>
        <p:spPr>
          <a:xfrm>
            <a:off x="9696400" y="-22112"/>
            <a:ext cx="2495600" cy="7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8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75598" y="0"/>
            <a:ext cx="12295459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1196752"/>
            <a:ext cx="9460909" cy="5321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aixa de Texto 2"/>
          <p:cNvSpPr txBox="1">
            <a:spLocks noChangeArrowheads="1"/>
          </p:cNvSpPr>
          <p:nvPr/>
        </p:nvSpPr>
        <p:spPr bwMode="auto">
          <a:xfrm>
            <a:off x="119336" y="188640"/>
            <a:ext cx="11928648" cy="925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6400" b="1" spc="300">
                <a:solidFill>
                  <a:srgbClr val="0070C0"/>
                </a:solidFill>
                <a:latin typeface="Franklin Gothic Medium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algn="l">
              <a:lnSpc>
                <a:spcPts val="6500"/>
              </a:lnSpc>
              <a:buClr>
                <a:srgbClr val="0070C0"/>
              </a:buClr>
            </a:pPr>
            <a:r>
              <a:rPr lang="pt-BR" sz="4800" dirty="0">
                <a:solidFill>
                  <a:srgbClr val="1D49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MACROCAMPOS</a:t>
            </a:r>
            <a:r>
              <a:rPr lang="pt-BR" sz="4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6" name="Imagem 45"/>
          <p:cNvPicPr>
            <a:picLocks noChangeAspect="1"/>
          </p:cNvPicPr>
          <p:nvPr/>
        </p:nvPicPr>
        <p:blipFill rotWithShape="1">
          <a:blip r:embed="rId5"/>
          <a:srcRect l="5749"/>
          <a:stretch/>
        </p:blipFill>
        <p:spPr>
          <a:xfrm>
            <a:off x="-75598" y="-48796"/>
            <a:ext cx="12274367" cy="109182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21653" r="12304" b="39635"/>
          <a:stretch/>
        </p:blipFill>
        <p:spPr>
          <a:xfrm>
            <a:off x="9696400" y="-22112"/>
            <a:ext cx="2495600" cy="7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-677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2"/>
          <a:srcRect l="5749"/>
          <a:stretch/>
        </p:blipFill>
        <p:spPr>
          <a:xfrm>
            <a:off x="-6770" y="-7449"/>
            <a:ext cx="12198769" cy="1091821"/>
          </a:xfrm>
          <a:prstGeom prst="rect">
            <a:avLst/>
          </a:prstGeom>
        </p:spPr>
      </p:pic>
      <p:sp>
        <p:nvSpPr>
          <p:cNvPr id="270" name="CaixaDeTexto 269"/>
          <p:cNvSpPr txBox="1"/>
          <p:nvPr/>
        </p:nvSpPr>
        <p:spPr>
          <a:xfrm>
            <a:off x="261350" y="2339002"/>
            <a:ext cx="1165576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6000" b="1">
                <a:solidFill>
                  <a:srgbClr val="FFFF00"/>
                </a:solidFill>
                <a:latin typeface="+mj-lt"/>
              </a:defRPr>
            </a:lvl1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33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coordenador pedagógico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33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educador social para cada 25 educandos*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33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auxiliar administrativo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33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Apoio de assistente social, psicólogo e nutricionista</a:t>
            </a:r>
          </a:p>
          <a:p>
            <a:pPr>
              <a:lnSpc>
                <a:spcPct val="150000"/>
              </a:lnSpc>
            </a:pPr>
            <a:endParaRPr lang="pt-B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*Novas adesões – 100 educandos (esse número não pode ser flexibilizado para mais ou para menos) </a:t>
            </a:r>
          </a:p>
        </p:txBody>
      </p:sp>
      <p:sp>
        <p:nvSpPr>
          <p:cNvPr id="6" name="Caixa de Texto 2"/>
          <p:cNvSpPr txBox="1">
            <a:spLocks noChangeArrowheads="1"/>
          </p:cNvSpPr>
          <p:nvPr/>
        </p:nvSpPr>
        <p:spPr bwMode="auto">
          <a:xfrm>
            <a:off x="232918" y="560816"/>
            <a:ext cx="8928992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6400" b="1" spc="300">
                <a:solidFill>
                  <a:srgbClr val="0070C0"/>
                </a:solidFill>
                <a:latin typeface="Franklin Gothic Medium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marL="0" marR="0" lvl="0" indent="0" algn="l" defTabSz="315853" rtl="0" eaLnBrk="1" fontAlgn="base" latinLnBrk="0" hangingPunct="0">
              <a:lnSpc>
                <a:spcPts val="65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EQUIPE </a:t>
            </a:r>
          </a:p>
          <a:p>
            <a:pPr marL="0" marR="0" lvl="0" indent="0" algn="l" defTabSz="315853" rtl="0" eaLnBrk="1" fontAlgn="base" latinLnBrk="0" hangingPunct="0">
              <a:lnSpc>
                <a:spcPts val="65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AABB COMUNIDADE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21653" r="12304" b="39635"/>
          <a:stretch/>
        </p:blipFill>
        <p:spPr>
          <a:xfrm>
            <a:off x="9696400" y="-22112"/>
            <a:ext cx="2495600" cy="7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0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6770" y="-24082"/>
            <a:ext cx="12192000" cy="68820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5749"/>
          <a:stretch/>
        </p:blipFill>
        <p:spPr>
          <a:xfrm>
            <a:off x="-6770" y="-7449"/>
            <a:ext cx="12198769" cy="1091821"/>
          </a:xfrm>
          <a:prstGeom prst="rect">
            <a:avLst/>
          </a:prstGeom>
        </p:spPr>
      </p:pic>
      <p:sp>
        <p:nvSpPr>
          <p:cNvPr id="149" name="Caixa de Texto 2"/>
          <p:cNvSpPr txBox="1">
            <a:spLocks noChangeArrowheads="1"/>
          </p:cNvSpPr>
          <p:nvPr/>
        </p:nvSpPr>
        <p:spPr bwMode="auto">
          <a:xfrm>
            <a:off x="202909" y="342866"/>
            <a:ext cx="8989435" cy="87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6400" b="1" spc="300">
                <a:solidFill>
                  <a:srgbClr val="0070C0"/>
                </a:solidFill>
                <a:latin typeface="Franklin Gothic Medium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algn="l">
              <a:lnSpc>
                <a:spcPts val="6500"/>
              </a:lnSpc>
              <a:buClr>
                <a:srgbClr val="0070C0"/>
              </a:buClr>
            </a:pPr>
            <a:r>
              <a:rPr lang="pt-BR" sz="4800" dirty="0">
                <a:solidFill>
                  <a:srgbClr val="1D49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FUNCIONAMENTO 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4897353" y="1896035"/>
            <a:ext cx="1988969" cy="1277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2252834" y="2458499"/>
            <a:ext cx="1547408" cy="1432307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1400" b="1" dirty="0">
                <a:solidFill>
                  <a:srgbClr val="0070C0"/>
                </a:solidFill>
              </a:rPr>
              <a:t>educandos são apanhados em suas residências ou escolas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47328" y="5357933"/>
            <a:ext cx="1494985" cy="76723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sz="1400" dirty="0">
                <a:solidFill>
                  <a:srgbClr val="0070C0"/>
                </a:solidFill>
                <a:effectLst/>
              </a:rPr>
              <a:t>educandos são recebidos nas AABBs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10695705" y="2650432"/>
            <a:ext cx="1338753" cy="121061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sz="1400" dirty="0">
                <a:solidFill>
                  <a:srgbClr val="0070C0"/>
                </a:solidFill>
                <a:effectLst/>
              </a:rPr>
              <a:t>educandos são levados às suas residências e escolas</a:t>
            </a:r>
          </a:p>
        </p:txBody>
      </p:sp>
      <p:cxnSp>
        <p:nvCxnSpPr>
          <p:cNvPr id="36" name="Conector reto 35"/>
          <p:cNvCxnSpPr>
            <a:cxnSpLocks/>
          </p:cNvCxnSpPr>
          <p:nvPr/>
        </p:nvCxnSpPr>
        <p:spPr>
          <a:xfrm>
            <a:off x="1595259" y="3939603"/>
            <a:ext cx="385043" cy="1093910"/>
          </a:xfrm>
          <a:prstGeom prst="line">
            <a:avLst/>
          </a:prstGeom>
          <a:ln w="57150">
            <a:solidFill>
              <a:srgbClr val="2F559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/>
          <p:cNvCxnSpPr/>
          <p:nvPr/>
        </p:nvCxnSpPr>
        <p:spPr>
          <a:xfrm flipV="1">
            <a:off x="3177310" y="3357596"/>
            <a:ext cx="5936344" cy="2138096"/>
          </a:xfrm>
          <a:prstGeom prst="line">
            <a:avLst/>
          </a:prstGeom>
          <a:ln w="57150">
            <a:solidFill>
              <a:srgbClr val="2F559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ipse 41"/>
          <p:cNvSpPr/>
          <p:nvPr/>
        </p:nvSpPr>
        <p:spPr>
          <a:xfrm>
            <a:off x="3600791" y="2103445"/>
            <a:ext cx="4971265" cy="4421899"/>
          </a:xfrm>
          <a:prstGeom prst="ellipse">
            <a:avLst/>
          </a:prstGeom>
          <a:solidFill>
            <a:srgbClr val="FFFFFF"/>
          </a:solidFill>
          <a:ln w="381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4" name="CaixaDeTexto 43"/>
          <p:cNvSpPr txBox="1"/>
          <p:nvPr/>
        </p:nvSpPr>
        <p:spPr>
          <a:xfrm>
            <a:off x="4887842" y="2198335"/>
            <a:ext cx="2324291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AABB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953" y="2758220"/>
            <a:ext cx="1816195" cy="170964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9469" y="4492627"/>
            <a:ext cx="1821039" cy="176292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4597" y="2759584"/>
            <a:ext cx="1821039" cy="170964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947" y="2269852"/>
            <a:ext cx="1875750" cy="175712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6673" y="4699004"/>
            <a:ext cx="1875751" cy="1764540"/>
          </a:xfrm>
          <a:prstGeom prst="rect">
            <a:avLst/>
          </a:prstGeom>
        </p:spPr>
      </p:pic>
      <p:pic>
        <p:nvPicPr>
          <p:cNvPr id="66" name="Imagem 6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17525" y="2348880"/>
            <a:ext cx="1883164" cy="176454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21653" r="12304" b="39635"/>
          <a:stretch/>
        </p:blipFill>
        <p:spPr>
          <a:xfrm>
            <a:off x="9696400" y="-22112"/>
            <a:ext cx="2495600" cy="7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4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tângulo 57"/>
          <p:cNvSpPr/>
          <p:nvPr/>
        </p:nvSpPr>
        <p:spPr>
          <a:xfrm>
            <a:off x="-6770" y="-7450"/>
            <a:ext cx="12192000" cy="689283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0" name="Grupo 9"/>
          <p:cNvGrpSpPr/>
          <p:nvPr/>
        </p:nvGrpSpPr>
        <p:grpSpPr>
          <a:xfrm>
            <a:off x="3216685" y="1112604"/>
            <a:ext cx="6044696" cy="5700772"/>
            <a:chOff x="2613591" y="-12390"/>
            <a:chExt cx="6872359" cy="6806970"/>
          </a:xfrm>
        </p:grpSpPr>
        <p:sp>
          <p:nvSpPr>
            <p:cNvPr id="4" name="Forma livre 3"/>
            <p:cNvSpPr/>
            <p:nvPr/>
          </p:nvSpPr>
          <p:spPr>
            <a:xfrm>
              <a:off x="2613591" y="-12390"/>
              <a:ext cx="6872359" cy="6806970"/>
            </a:xfrm>
            <a:custGeom>
              <a:avLst/>
              <a:gdLst>
                <a:gd name="connsiteX0" fmla="*/ 0 w 7162800"/>
                <a:gd name="connsiteY0" fmla="*/ 3581400 h 7162800"/>
                <a:gd name="connsiteX1" fmla="*/ 3581400 w 7162800"/>
                <a:gd name="connsiteY1" fmla="*/ 0 h 7162800"/>
                <a:gd name="connsiteX2" fmla="*/ 7162800 w 7162800"/>
                <a:gd name="connsiteY2" fmla="*/ 3581400 h 7162800"/>
                <a:gd name="connsiteX3" fmla="*/ 3581400 w 7162800"/>
                <a:gd name="connsiteY3" fmla="*/ 7162800 h 7162800"/>
                <a:gd name="connsiteX4" fmla="*/ 0 w 7162800"/>
                <a:gd name="connsiteY4" fmla="*/ 3581400 h 716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800" h="7162800">
                  <a:moveTo>
                    <a:pt x="0" y="3581400"/>
                  </a:moveTo>
                  <a:cubicBezTo>
                    <a:pt x="0" y="1603447"/>
                    <a:pt x="1603447" y="0"/>
                    <a:pt x="3581400" y="0"/>
                  </a:cubicBezTo>
                  <a:cubicBezTo>
                    <a:pt x="5559353" y="0"/>
                    <a:pt x="7162800" y="1603447"/>
                    <a:pt x="7162800" y="3581400"/>
                  </a:cubicBezTo>
                  <a:cubicBezTo>
                    <a:pt x="7162800" y="5559353"/>
                    <a:pt x="5559353" y="7162800"/>
                    <a:pt x="3581400" y="7162800"/>
                  </a:cubicBezTo>
                  <a:cubicBezTo>
                    <a:pt x="1603447" y="7162800"/>
                    <a:pt x="0" y="5559353"/>
                    <a:pt x="0" y="3581400"/>
                  </a:cubicBezTo>
                  <a:close/>
                </a:path>
              </a:pathLst>
            </a:custGeom>
            <a:solidFill>
              <a:srgbClr val="7698D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88159" tIns="407924" rIns="2288159" bIns="6138164" numCol="1" spcCol="1270" anchor="b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400" b="1" kern="1200" dirty="0"/>
            </a:p>
          </p:txBody>
        </p:sp>
        <p:sp>
          <p:nvSpPr>
            <p:cNvPr id="5" name="Forma livre 4"/>
            <p:cNvSpPr/>
            <p:nvPr/>
          </p:nvSpPr>
          <p:spPr>
            <a:xfrm>
              <a:off x="2889779" y="660302"/>
              <a:ext cx="6315950" cy="6134278"/>
            </a:xfrm>
            <a:custGeom>
              <a:avLst/>
              <a:gdLst>
                <a:gd name="connsiteX0" fmla="*/ 0 w 6088380"/>
                <a:gd name="connsiteY0" fmla="*/ 3044190 h 6088380"/>
                <a:gd name="connsiteX1" fmla="*/ 3044190 w 6088380"/>
                <a:gd name="connsiteY1" fmla="*/ 0 h 6088380"/>
                <a:gd name="connsiteX2" fmla="*/ 6088380 w 6088380"/>
                <a:gd name="connsiteY2" fmla="*/ 3044190 h 6088380"/>
                <a:gd name="connsiteX3" fmla="*/ 3044190 w 6088380"/>
                <a:gd name="connsiteY3" fmla="*/ 6088380 h 6088380"/>
                <a:gd name="connsiteX4" fmla="*/ 0 w 6088380"/>
                <a:gd name="connsiteY4" fmla="*/ 3044190 h 6088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88380" h="6088380">
                  <a:moveTo>
                    <a:pt x="0" y="3044190"/>
                  </a:moveTo>
                  <a:cubicBezTo>
                    <a:pt x="0" y="1362930"/>
                    <a:pt x="1362930" y="0"/>
                    <a:pt x="3044190" y="0"/>
                  </a:cubicBezTo>
                  <a:cubicBezTo>
                    <a:pt x="4725450" y="0"/>
                    <a:pt x="6088380" y="1362930"/>
                    <a:pt x="6088380" y="3044190"/>
                  </a:cubicBezTo>
                  <a:cubicBezTo>
                    <a:pt x="6088380" y="4725450"/>
                    <a:pt x="4725450" y="6088380"/>
                    <a:pt x="3044190" y="6088380"/>
                  </a:cubicBezTo>
                  <a:cubicBezTo>
                    <a:pt x="1362930" y="6088380"/>
                    <a:pt x="0" y="4725450"/>
                    <a:pt x="0" y="3044190"/>
                  </a:cubicBezTo>
                  <a:close/>
                </a:path>
              </a:pathLst>
            </a:custGeom>
            <a:solidFill>
              <a:srgbClr val="7698D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167" tIns="399866" rIns="1781168" bIns="5087919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700" kern="1200" dirty="0"/>
            </a:p>
          </p:txBody>
        </p:sp>
        <p:sp>
          <p:nvSpPr>
            <p:cNvPr id="6" name="Forma livre 5"/>
            <p:cNvSpPr/>
            <p:nvPr/>
          </p:nvSpPr>
          <p:spPr>
            <a:xfrm>
              <a:off x="3431125" y="1701201"/>
              <a:ext cx="5157582" cy="5078419"/>
            </a:xfrm>
            <a:custGeom>
              <a:avLst/>
              <a:gdLst>
                <a:gd name="connsiteX0" fmla="*/ 0 w 5013960"/>
                <a:gd name="connsiteY0" fmla="*/ 2506980 h 5013960"/>
                <a:gd name="connsiteX1" fmla="*/ 2506980 w 5013960"/>
                <a:gd name="connsiteY1" fmla="*/ 0 h 5013960"/>
                <a:gd name="connsiteX2" fmla="*/ 5013960 w 5013960"/>
                <a:gd name="connsiteY2" fmla="*/ 2506980 h 5013960"/>
                <a:gd name="connsiteX3" fmla="*/ 2506980 w 5013960"/>
                <a:gd name="connsiteY3" fmla="*/ 5013960 h 5013960"/>
                <a:gd name="connsiteX4" fmla="*/ 0 w 5013960"/>
                <a:gd name="connsiteY4" fmla="*/ 2506980 h 501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3960" h="5013960">
                  <a:moveTo>
                    <a:pt x="0" y="2506980"/>
                  </a:moveTo>
                  <a:cubicBezTo>
                    <a:pt x="0" y="1122413"/>
                    <a:pt x="1122413" y="0"/>
                    <a:pt x="2506980" y="0"/>
                  </a:cubicBezTo>
                  <a:cubicBezTo>
                    <a:pt x="3891547" y="0"/>
                    <a:pt x="5013960" y="1122413"/>
                    <a:pt x="5013960" y="2506980"/>
                  </a:cubicBezTo>
                  <a:cubicBezTo>
                    <a:pt x="5013960" y="3891547"/>
                    <a:pt x="3891547" y="5013960"/>
                    <a:pt x="2506980" y="5013960"/>
                  </a:cubicBezTo>
                  <a:cubicBezTo>
                    <a:pt x="1122413" y="5013960"/>
                    <a:pt x="0" y="3891547"/>
                    <a:pt x="0" y="2506980"/>
                  </a:cubicBezTo>
                  <a:close/>
                </a:path>
              </a:pathLst>
            </a:custGeom>
            <a:solidFill>
              <a:srgbClr val="7698D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59402" tIns="395747" rIns="1259402" bIns="4025855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700" kern="1200" dirty="0"/>
            </a:p>
          </p:txBody>
        </p:sp>
        <p:grpSp>
          <p:nvGrpSpPr>
            <p:cNvPr id="24" name="Grupo 23"/>
            <p:cNvGrpSpPr/>
            <p:nvPr/>
          </p:nvGrpSpPr>
          <p:grpSpPr>
            <a:xfrm>
              <a:off x="4111966" y="2996727"/>
              <a:ext cx="3794904" cy="3782894"/>
              <a:chOff x="4111966" y="2996727"/>
              <a:chExt cx="3794904" cy="3782894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4111966" y="2996727"/>
                <a:ext cx="3794904" cy="3782894"/>
              </a:xfrm>
              <a:custGeom>
                <a:avLst/>
                <a:gdLst>
                  <a:gd name="connsiteX0" fmla="*/ 0 w 3939540"/>
                  <a:gd name="connsiteY0" fmla="*/ 1969770 h 3939540"/>
                  <a:gd name="connsiteX1" fmla="*/ 1969770 w 3939540"/>
                  <a:gd name="connsiteY1" fmla="*/ 0 h 3939540"/>
                  <a:gd name="connsiteX2" fmla="*/ 3939540 w 3939540"/>
                  <a:gd name="connsiteY2" fmla="*/ 1969770 h 3939540"/>
                  <a:gd name="connsiteX3" fmla="*/ 1969770 w 3939540"/>
                  <a:gd name="connsiteY3" fmla="*/ 3939540 h 3939540"/>
                  <a:gd name="connsiteX4" fmla="*/ 0 w 3939540"/>
                  <a:gd name="connsiteY4" fmla="*/ 1969770 h 3939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9540" h="3939540">
                    <a:moveTo>
                      <a:pt x="0" y="1969770"/>
                    </a:moveTo>
                    <a:cubicBezTo>
                      <a:pt x="0" y="881896"/>
                      <a:pt x="881896" y="0"/>
                      <a:pt x="1969770" y="0"/>
                    </a:cubicBezTo>
                    <a:cubicBezTo>
                      <a:pt x="3057644" y="0"/>
                      <a:pt x="3939540" y="881896"/>
                      <a:pt x="3939540" y="1969770"/>
                    </a:cubicBezTo>
                    <a:cubicBezTo>
                      <a:pt x="3939540" y="3057644"/>
                      <a:pt x="3057644" y="3939540"/>
                      <a:pt x="1969770" y="3939540"/>
                    </a:cubicBezTo>
                    <a:cubicBezTo>
                      <a:pt x="881896" y="3939540"/>
                      <a:pt x="0" y="3057644"/>
                      <a:pt x="0" y="1969770"/>
                    </a:cubicBezTo>
                    <a:close/>
                  </a:path>
                </a:pathLst>
              </a:custGeom>
              <a:solidFill>
                <a:srgbClr val="2F5597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55878" tIns="404342" rIns="955879" bIns="2925649" numCol="1" spcCol="1270" anchor="ctr" anchorCtr="0">
                <a:noAutofit/>
              </a:bodyPr>
              <a:lstStyle/>
              <a:p>
                <a:pPr lvl="0" algn="ctr" defTabSz="311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sz="700" kern="1200" dirty="0"/>
              </a:p>
            </p:txBody>
          </p:sp>
          <p:sp>
            <p:nvSpPr>
              <p:cNvPr id="23" name="Retângulo 22"/>
              <p:cNvSpPr/>
              <p:nvPr/>
            </p:nvSpPr>
            <p:spPr>
              <a:xfrm>
                <a:off x="4850380" y="3521664"/>
                <a:ext cx="2347734" cy="2921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311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sz="1100" b="1" dirty="0">
                    <a:solidFill>
                      <a:schemeClr val="bg1"/>
                    </a:solidFill>
                  </a:rPr>
                  <a:t>Projeto Político-Pedagógico</a:t>
                </a:r>
              </a:p>
            </p:txBody>
          </p:sp>
        </p:grpSp>
        <p:grpSp>
          <p:nvGrpSpPr>
            <p:cNvPr id="18" name="Grupo 17"/>
            <p:cNvGrpSpPr/>
            <p:nvPr/>
          </p:nvGrpSpPr>
          <p:grpSpPr>
            <a:xfrm>
              <a:off x="4500717" y="3881647"/>
              <a:ext cx="3039240" cy="2897974"/>
              <a:chOff x="4674840" y="4068664"/>
              <a:chExt cx="2682965" cy="2710958"/>
            </a:xfrm>
          </p:grpSpPr>
          <p:sp>
            <p:nvSpPr>
              <p:cNvPr id="8" name="Forma livre 7"/>
              <p:cNvSpPr/>
              <p:nvPr/>
            </p:nvSpPr>
            <p:spPr>
              <a:xfrm>
                <a:off x="4674840" y="4068664"/>
                <a:ext cx="2682965" cy="2710958"/>
              </a:xfrm>
              <a:custGeom>
                <a:avLst/>
                <a:gdLst>
                  <a:gd name="connsiteX0" fmla="*/ 0 w 2865120"/>
                  <a:gd name="connsiteY0" fmla="*/ 1432560 h 2865120"/>
                  <a:gd name="connsiteX1" fmla="*/ 1432560 w 2865120"/>
                  <a:gd name="connsiteY1" fmla="*/ 0 h 2865120"/>
                  <a:gd name="connsiteX2" fmla="*/ 2865120 w 2865120"/>
                  <a:gd name="connsiteY2" fmla="*/ 1432560 h 2865120"/>
                  <a:gd name="connsiteX3" fmla="*/ 1432560 w 2865120"/>
                  <a:gd name="connsiteY3" fmla="*/ 2865120 h 2865120"/>
                  <a:gd name="connsiteX4" fmla="*/ 0 w 2865120"/>
                  <a:gd name="connsiteY4" fmla="*/ 1432560 h 2865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5120" h="2865120">
                    <a:moveTo>
                      <a:pt x="0" y="1432560"/>
                    </a:moveTo>
                    <a:cubicBezTo>
                      <a:pt x="0" y="641379"/>
                      <a:pt x="641379" y="0"/>
                      <a:pt x="1432560" y="0"/>
                    </a:cubicBezTo>
                    <a:cubicBezTo>
                      <a:pt x="2223741" y="0"/>
                      <a:pt x="2865120" y="641379"/>
                      <a:pt x="2865120" y="1432560"/>
                    </a:cubicBezTo>
                    <a:cubicBezTo>
                      <a:pt x="2865120" y="2223741"/>
                      <a:pt x="2223741" y="2865120"/>
                      <a:pt x="1432560" y="2865120"/>
                    </a:cubicBezTo>
                    <a:cubicBezTo>
                      <a:pt x="641379" y="2865120"/>
                      <a:pt x="0" y="2223741"/>
                      <a:pt x="0" y="1432560"/>
                    </a:cubicBezTo>
                    <a:close/>
                  </a:path>
                </a:pathLst>
              </a:custGeom>
              <a:solidFill>
                <a:srgbClr val="2F5597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51180" tIns="407923" rIns="551180" bIns="1840485" numCol="1" spcCol="1270" anchor="ctr" anchorCtr="0">
                <a:noAutofit/>
              </a:bodyPr>
              <a:lstStyle/>
              <a:p>
                <a:pPr lvl="0" algn="ctr" defTabSz="311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sz="700" kern="1200" dirty="0"/>
              </a:p>
            </p:txBody>
          </p:sp>
          <p:sp>
            <p:nvSpPr>
              <p:cNvPr id="17" name="CaixaDeTexto 16"/>
              <p:cNvSpPr txBox="1"/>
              <p:nvPr/>
            </p:nvSpPr>
            <p:spPr>
              <a:xfrm>
                <a:off x="4997311" y="4595882"/>
                <a:ext cx="1971744" cy="561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pt-BR" sz="1100" b="1" dirty="0">
                    <a:solidFill>
                      <a:schemeClr val="bg1"/>
                    </a:solidFill>
                  </a:rPr>
                  <a:t>Convênio Cooperação Financeira</a:t>
                </a:r>
              </a:p>
            </p:txBody>
          </p:sp>
        </p:grpSp>
        <p:grpSp>
          <p:nvGrpSpPr>
            <p:cNvPr id="16" name="Grupo 15"/>
            <p:cNvGrpSpPr/>
            <p:nvPr/>
          </p:nvGrpSpPr>
          <p:grpSpPr>
            <a:xfrm>
              <a:off x="5211083" y="5290030"/>
              <a:ext cx="1601375" cy="1489591"/>
              <a:chOff x="5147508" y="5100930"/>
              <a:chExt cx="1804665" cy="1678691"/>
            </a:xfrm>
          </p:grpSpPr>
          <p:sp>
            <p:nvSpPr>
              <p:cNvPr id="9" name="Forma livre 8"/>
              <p:cNvSpPr/>
              <p:nvPr/>
            </p:nvSpPr>
            <p:spPr>
              <a:xfrm>
                <a:off x="5147508" y="5100930"/>
                <a:ext cx="1804665" cy="1678691"/>
              </a:xfrm>
              <a:custGeom>
                <a:avLst/>
                <a:gdLst>
                  <a:gd name="connsiteX0" fmla="*/ 0 w 1790700"/>
                  <a:gd name="connsiteY0" fmla="*/ 895350 h 1790700"/>
                  <a:gd name="connsiteX1" fmla="*/ 895350 w 1790700"/>
                  <a:gd name="connsiteY1" fmla="*/ 0 h 1790700"/>
                  <a:gd name="connsiteX2" fmla="*/ 1790700 w 1790700"/>
                  <a:gd name="connsiteY2" fmla="*/ 895350 h 1790700"/>
                  <a:gd name="connsiteX3" fmla="*/ 895350 w 1790700"/>
                  <a:gd name="connsiteY3" fmla="*/ 1790700 h 1790700"/>
                  <a:gd name="connsiteX4" fmla="*/ 0 w 1790700"/>
                  <a:gd name="connsiteY4" fmla="*/ 895350 h 179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0700" h="1790700">
                    <a:moveTo>
                      <a:pt x="0" y="895350"/>
                    </a:moveTo>
                    <a:cubicBezTo>
                      <a:pt x="0" y="400862"/>
                      <a:pt x="400862" y="0"/>
                      <a:pt x="895350" y="0"/>
                    </a:cubicBezTo>
                    <a:cubicBezTo>
                      <a:pt x="1389838" y="0"/>
                      <a:pt x="1790700" y="400862"/>
                      <a:pt x="1790700" y="895350"/>
                    </a:cubicBezTo>
                    <a:cubicBezTo>
                      <a:pt x="1790700" y="1389838"/>
                      <a:pt x="1389838" y="1790700"/>
                      <a:pt x="895350" y="1790700"/>
                    </a:cubicBezTo>
                    <a:cubicBezTo>
                      <a:pt x="400862" y="1790700"/>
                      <a:pt x="0" y="1389838"/>
                      <a:pt x="0" y="895350"/>
                    </a:cubicBezTo>
                    <a:close/>
                  </a:path>
                </a:pathLst>
              </a:custGeom>
              <a:solidFill>
                <a:srgbClr val="2F5597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12026" tIns="497459" rIns="312026" bIns="497459" numCol="1" spcCol="1270" anchor="ctr" anchorCtr="0">
                <a:noAutofit/>
              </a:bodyPr>
              <a:lstStyle/>
              <a:p>
                <a:pPr lvl="0" algn="ctr" defTabSz="311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sz="1200" b="1" kern="1200" dirty="0">
                  <a:latin typeface="+mj-lt"/>
                </a:endParaRPr>
              </a:p>
            </p:txBody>
          </p:sp>
          <p:sp>
            <p:nvSpPr>
              <p:cNvPr id="11" name="CaixaDeTexto 10"/>
              <p:cNvSpPr txBox="1"/>
              <p:nvPr/>
            </p:nvSpPr>
            <p:spPr>
              <a:xfrm>
                <a:off x="5200911" y="5503106"/>
                <a:ext cx="1717167" cy="952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311150">
                  <a:lnSpc>
                    <a:spcPts val="16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sz="1100" b="1" dirty="0">
                    <a:solidFill>
                      <a:schemeClr val="bg1"/>
                    </a:solidFill>
                  </a:rPr>
                  <a:t>Convênio Cooperação Mútua</a:t>
                </a:r>
              </a:p>
            </p:txBody>
          </p:sp>
        </p:grpSp>
        <p:grpSp>
          <p:nvGrpSpPr>
            <p:cNvPr id="42" name="Grupo 41"/>
            <p:cNvGrpSpPr/>
            <p:nvPr/>
          </p:nvGrpSpPr>
          <p:grpSpPr>
            <a:xfrm>
              <a:off x="3420854" y="3376858"/>
              <a:ext cx="966491" cy="839288"/>
              <a:chOff x="3790787" y="3085653"/>
              <a:chExt cx="966491" cy="839288"/>
            </a:xfrm>
          </p:grpSpPr>
          <p:sp>
            <p:nvSpPr>
              <p:cNvPr id="28" name="Elipse 27"/>
              <p:cNvSpPr/>
              <p:nvPr/>
            </p:nvSpPr>
            <p:spPr>
              <a:xfrm>
                <a:off x="3872535" y="3085653"/>
                <a:ext cx="839290" cy="839288"/>
              </a:xfrm>
              <a:prstGeom prst="ellipse">
                <a:avLst/>
              </a:prstGeom>
              <a:solidFill>
                <a:srgbClr val="2F55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9" name="CaixaDeTexto 28"/>
              <p:cNvSpPr txBox="1"/>
              <p:nvPr/>
            </p:nvSpPr>
            <p:spPr>
              <a:xfrm>
                <a:off x="3790787" y="3257243"/>
                <a:ext cx="966491" cy="523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900"/>
                  </a:lnSpc>
                </a:pPr>
                <a:r>
                  <a:rPr lang="pt-BR" sz="750" dirty="0">
                    <a:solidFill>
                      <a:schemeClr val="bg1"/>
                    </a:solidFill>
                  </a:rPr>
                  <a:t>Manual de Identidade Visual</a:t>
                </a:r>
              </a:p>
            </p:txBody>
          </p:sp>
        </p:grpSp>
        <p:grpSp>
          <p:nvGrpSpPr>
            <p:cNvPr id="43" name="Grupo 42"/>
            <p:cNvGrpSpPr/>
            <p:nvPr/>
          </p:nvGrpSpPr>
          <p:grpSpPr>
            <a:xfrm>
              <a:off x="3919350" y="2096554"/>
              <a:ext cx="4077342" cy="1376629"/>
              <a:chOff x="4583749" y="2416454"/>
              <a:chExt cx="4077342" cy="1376629"/>
            </a:xfrm>
          </p:grpSpPr>
          <p:sp>
            <p:nvSpPr>
              <p:cNvPr id="30" name="Elipse 29"/>
              <p:cNvSpPr/>
              <p:nvPr/>
            </p:nvSpPr>
            <p:spPr>
              <a:xfrm>
                <a:off x="4640159" y="2953795"/>
                <a:ext cx="839290" cy="839288"/>
              </a:xfrm>
              <a:prstGeom prst="ellipse">
                <a:avLst/>
              </a:prstGeom>
              <a:solidFill>
                <a:srgbClr val="2F55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CaixaDeTexto 30"/>
              <p:cNvSpPr txBox="1"/>
              <p:nvPr/>
            </p:nvSpPr>
            <p:spPr>
              <a:xfrm>
                <a:off x="4583749" y="3097807"/>
                <a:ext cx="950892" cy="523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900"/>
                  </a:lnSpc>
                </a:pPr>
                <a:r>
                  <a:rPr lang="pt-BR" sz="750" dirty="0">
                    <a:solidFill>
                      <a:schemeClr val="bg1"/>
                    </a:solidFill>
                  </a:rPr>
                  <a:t>Caderno de Normas e Procedimentos</a:t>
                </a:r>
              </a:p>
            </p:txBody>
          </p:sp>
          <p:sp>
            <p:nvSpPr>
              <p:cNvPr id="83" name="Elipse 82"/>
              <p:cNvSpPr/>
              <p:nvPr/>
            </p:nvSpPr>
            <p:spPr>
              <a:xfrm>
                <a:off x="5352242" y="2416454"/>
                <a:ext cx="839290" cy="839288"/>
              </a:xfrm>
              <a:prstGeom prst="ellipse">
                <a:avLst/>
              </a:prstGeom>
              <a:solidFill>
                <a:srgbClr val="2F55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87" name="Elipse 86"/>
              <p:cNvSpPr/>
              <p:nvPr/>
            </p:nvSpPr>
            <p:spPr>
              <a:xfrm>
                <a:off x="7821800" y="2953795"/>
                <a:ext cx="839291" cy="839288"/>
              </a:xfrm>
              <a:prstGeom prst="ellipse">
                <a:avLst/>
              </a:prstGeom>
              <a:solidFill>
                <a:srgbClr val="2F55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88" name="Elipse 87"/>
              <p:cNvSpPr/>
              <p:nvPr/>
            </p:nvSpPr>
            <p:spPr>
              <a:xfrm>
                <a:off x="7081164" y="2416454"/>
                <a:ext cx="839290" cy="839288"/>
              </a:xfrm>
              <a:prstGeom prst="ellipse">
                <a:avLst/>
              </a:prstGeom>
              <a:solidFill>
                <a:srgbClr val="2F55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33" name="CaixaDeTexto 32"/>
            <p:cNvSpPr txBox="1"/>
            <p:nvPr/>
          </p:nvSpPr>
          <p:spPr>
            <a:xfrm>
              <a:off x="4668916" y="2144924"/>
              <a:ext cx="867651" cy="661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pt-BR" sz="750" dirty="0">
                  <a:solidFill>
                    <a:schemeClr val="bg1"/>
                  </a:solidFill>
                </a:rPr>
                <a:t>Cartilha Conselho Deliberativo Participativo</a:t>
              </a:r>
            </a:p>
          </p:txBody>
        </p:sp>
        <p:grpSp>
          <p:nvGrpSpPr>
            <p:cNvPr id="45" name="Grupo 44"/>
            <p:cNvGrpSpPr/>
            <p:nvPr/>
          </p:nvGrpSpPr>
          <p:grpSpPr>
            <a:xfrm>
              <a:off x="5547573" y="1777535"/>
              <a:ext cx="924648" cy="839288"/>
              <a:chOff x="6329128" y="2700328"/>
              <a:chExt cx="924648" cy="839288"/>
            </a:xfrm>
          </p:grpSpPr>
          <p:sp>
            <p:nvSpPr>
              <p:cNvPr id="34" name="Elipse 33"/>
              <p:cNvSpPr/>
              <p:nvPr/>
            </p:nvSpPr>
            <p:spPr>
              <a:xfrm>
                <a:off x="6364795" y="2700328"/>
                <a:ext cx="839289" cy="839288"/>
              </a:xfrm>
              <a:prstGeom prst="ellipse">
                <a:avLst/>
              </a:prstGeom>
              <a:solidFill>
                <a:srgbClr val="2F55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5" name="CaixaDeTexto 34"/>
              <p:cNvSpPr txBox="1"/>
              <p:nvPr/>
            </p:nvSpPr>
            <p:spPr>
              <a:xfrm>
                <a:off x="6329128" y="2901398"/>
                <a:ext cx="924648" cy="385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900"/>
                  </a:lnSpc>
                </a:pPr>
                <a:r>
                  <a:rPr lang="pt-BR" sz="750" dirty="0">
                    <a:solidFill>
                      <a:schemeClr val="bg1"/>
                    </a:solidFill>
                  </a:rPr>
                  <a:t>Matriz de Competências</a:t>
                </a:r>
              </a:p>
            </p:txBody>
          </p:sp>
        </p:grpSp>
        <p:sp>
          <p:nvSpPr>
            <p:cNvPr id="37" name="CaixaDeTexto 36"/>
            <p:cNvSpPr txBox="1"/>
            <p:nvPr/>
          </p:nvSpPr>
          <p:spPr>
            <a:xfrm>
              <a:off x="6403490" y="2389932"/>
              <a:ext cx="852085" cy="238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750" dirty="0">
                  <a:solidFill>
                    <a:schemeClr val="bg1"/>
                  </a:solidFill>
                </a:rPr>
                <a:t>SGP-AABBC</a:t>
              </a:r>
            </a:p>
          </p:txBody>
        </p:sp>
        <p:sp>
          <p:nvSpPr>
            <p:cNvPr id="39" name="CaixaDeTexto 38"/>
            <p:cNvSpPr txBox="1"/>
            <p:nvPr/>
          </p:nvSpPr>
          <p:spPr>
            <a:xfrm>
              <a:off x="7106214" y="2795034"/>
              <a:ext cx="952046" cy="651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pt-BR" sz="700" dirty="0">
                  <a:solidFill>
                    <a:schemeClr val="bg1"/>
                  </a:solidFill>
                </a:rPr>
                <a:t>Ferramentas de Monitoramento e Avaliação do Programa</a:t>
              </a:r>
            </a:p>
          </p:txBody>
        </p:sp>
        <p:grpSp>
          <p:nvGrpSpPr>
            <p:cNvPr id="48" name="Grupo 47"/>
            <p:cNvGrpSpPr/>
            <p:nvPr/>
          </p:nvGrpSpPr>
          <p:grpSpPr>
            <a:xfrm>
              <a:off x="7662230" y="3383268"/>
              <a:ext cx="855669" cy="839288"/>
              <a:chOff x="7239920" y="4457048"/>
              <a:chExt cx="855669" cy="839288"/>
            </a:xfrm>
          </p:grpSpPr>
          <p:sp>
            <p:nvSpPr>
              <p:cNvPr id="40" name="Elipse 39"/>
              <p:cNvSpPr/>
              <p:nvPr/>
            </p:nvSpPr>
            <p:spPr>
              <a:xfrm>
                <a:off x="7239920" y="4457048"/>
                <a:ext cx="839289" cy="839288"/>
              </a:xfrm>
              <a:prstGeom prst="ellipse">
                <a:avLst/>
              </a:prstGeom>
              <a:solidFill>
                <a:srgbClr val="2F55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1" name="CaixaDeTexto 40"/>
              <p:cNvSpPr txBox="1"/>
              <p:nvPr/>
            </p:nvSpPr>
            <p:spPr>
              <a:xfrm>
                <a:off x="7243505" y="4546963"/>
                <a:ext cx="852084" cy="661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900"/>
                  </a:lnSpc>
                </a:pPr>
                <a:r>
                  <a:rPr lang="pt-BR" sz="700" dirty="0">
                    <a:solidFill>
                      <a:schemeClr val="bg1"/>
                    </a:solidFill>
                  </a:rPr>
                  <a:t>Ferramentas de Avaliação de Desempenho</a:t>
                </a:r>
              </a:p>
            </p:txBody>
          </p:sp>
        </p:grpSp>
        <p:grpSp>
          <p:nvGrpSpPr>
            <p:cNvPr id="49" name="Grupo 48"/>
            <p:cNvGrpSpPr/>
            <p:nvPr/>
          </p:nvGrpSpPr>
          <p:grpSpPr>
            <a:xfrm>
              <a:off x="3602259" y="1590403"/>
              <a:ext cx="4854559" cy="839288"/>
              <a:chOff x="4008284" y="2737736"/>
              <a:chExt cx="4854559" cy="839288"/>
            </a:xfrm>
          </p:grpSpPr>
          <p:sp>
            <p:nvSpPr>
              <p:cNvPr id="50" name="Elipse 49"/>
              <p:cNvSpPr/>
              <p:nvPr/>
            </p:nvSpPr>
            <p:spPr>
              <a:xfrm>
                <a:off x="4011861" y="2737736"/>
                <a:ext cx="839290" cy="839288"/>
              </a:xfrm>
              <a:prstGeom prst="ellipse">
                <a:avLst/>
              </a:prstGeom>
              <a:solidFill>
                <a:srgbClr val="2F55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51" name="CaixaDeTexto 50"/>
              <p:cNvSpPr txBox="1"/>
              <p:nvPr/>
            </p:nvSpPr>
            <p:spPr>
              <a:xfrm>
                <a:off x="4008284" y="2964443"/>
                <a:ext cx="866685" cy="385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900"/>
                  </a:lnSpc>
                </a:pPr>
                <a:r>
                  <a:rPr lang="pt-BR" sz="750" dirty="0">
                    <a:solidFill>
                      <a:schemeClr val="bg1"/>
                    </a:solidFill>
                  </a:rPr>
                  <a:t>Soluções Educacionais</a:t>
                </a:r>
              </a:p>
            </p:txBody>
          </p:sp>
          <p:sp>
            <p:nvSpPr>
              <p:cNvPr id="86" name="Elipse 85"/>
              <p:cNvSpPr/>
              <p:nvPr/>
            </p:nvSpPr>
            <p:spPr>
              <a:xfrm>
                <a:off x="8023553" y="2737736"/>
                <a:ext cx="839290" cy="839288"/>
              </a:xfrm>
              <a:prstGeom prst="ellipse">
                <a:avLst/>
              </a:prstGeom>
              <a:solidFill>
                <a:srgbClr val="2F55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grpSp>
          <p:nvGrpSpPr>
            <p:cNvPr id="52" name="Grupo 51"/>
            <p:cNvGrpSpPr/>
            <p:nvPr/>
          </p:nvGrpSpPr>
          <p:grpSpPr>
            <a:xfrm>
              <a:off x="4524803" y="969795"/>
              <a:ext cx="2891409" cy="839288"/>
              <a:chOff x="4904865" y="2761237"/>
              <a:chExt cx="2891409" cy="839288"/>
            </a:xfrm>
          </p:grpSpPr>
          <p:sp>
            <p:nvSpPr>
              <p:cNvPr id="53" name="Elipse 52"/>
              <p:cNvSpPr/>
              <p:nvPr/>
            </p:nvSpPr>
            <p:spPr>
              <a:xfrm>
                <a:off x="4904865" y="2761237"/>
                <a:ext cx="839291" cy="839288"/>
              </a:xfrm>
              <a:prstGeom prst="ellipse">
                <a:avLst/>
              </a:prstGeom>
              <a:solidFill>
                <a:srgbClr val="2F55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54" name="CaixaDeTexto 53"/>
              <p:cNvSpPr txBox="1"/>
              <p:nvPr/>
            </p:nvSpPr>
            <p:spPr>
              <a:xfrm>
                <a:off x="4920514" y="3039067"/>
                <a:ext cx="815121" cy="238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750" dirty="0">
                    <a:solidFill>
                      <a:schemeClr val="bg1"/>
                    </a:solidFill>
                  </a:rPr>
                  <a:t>Projetos</a:t>
                </a:r>
              </a:p>
            </p:txBody>
          </p:sp>
          <p:sp>
            <p:nvSpPr>
              <p:cNvPr id="84" name="Elipse 83"/>
              <p:cNvSpPr/>
              <p:nvPr/>
            </p:nvSpPr>
            <p:spPr>
              <a:xfrm>
                <a:off x="6956984" y="2761237"/>
                <a:ext cx="839290" cy="839288"/>
              </a:xfrm>
              <a:prstGeom prst="ellipse">
                <a:avLst/>
              </a:prstGeom>
              <a:solidFill>
                <a:srgbClr val="2F55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grpSp>
          <p:nvGrpSpPr>
            <p:cNvPr id="55" name="Grupo 54"/>
            <p:cNvGrpSpPr/>
            <p:nvPr/>
          </p:nvGrpSpPr>
          <p:grpSpPr>
            <a:xfrm>
              <a:off x="5551130" y="728899"/>
              <a:ext cx="852085" cy="839288"/>
              <a:chOff x="5461906" y="2783430"/>
              <a:chExt cx="852085" cy="839288"/>
            </a:xfrm>
          </p:grpSpPr>
          <p:sp>
            <p:nvSpPr>
              <p:cNvPr id="56" name="Elipse 55"/>
              <p:cNvSpPr/>
              <p:nvPr/>
            </p:nvSpPr>
            <p:spPr>
              <a:xfrm>
                <a:off x="5465202" y="2783430"/>
                <a:ext cx="839050" cy="839288"/>
              </a:xfrm>
              <a:prstGeom prst="ellipse">
                <a:avLst/>
              </a:prstGeom>
              <a:solidFill>
                <a:srgbClr val="2F55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57" name="CaixaDeTexto 56"/>
              <p:cNvSpPr txBox="1"/>
              <p:nvPr/>
            </p:nvSpPr>
            <p:spPr>
              <a:xfrm>
                <a:off x="5461906" y="3072183"/>
                <a:ext cx="852085" cy="238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750" dirty="0">
                    <a:solidFill>
                      <a:schemeClr val="bg1"/>
                    </a:solidFill>
                  </a:rPr>
                  <a:t>Agenda</a:t>
                </a:r>
              </a:p>
            </p:txBody>
          </p:sp>
        </p:grpSp>
        <p:sp>
          <p:nvSpPr>
            <p:cNvPr id="60" name="CaixaDeTexto 59"/>
            <p:cNvSpPr txBox="1"/>
            <p:nvPr/>
          </p:nvSpPr>
          <p:spPr>
            <a:xfrm>
              <a:off x="6649187" y="1186475"/>
              <a:ext cx="699541" cy="385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pt-BR" sz="750" dirty="0">
                  <a:solidFill>
                    <a:schemeClr val="bg1"/>
                  </a:solidFill>
                </a:rPr>
                <a:t>Jornal do Educador</a:t>
              </a:r>
            </a:p>
          </p:txBody>
        </p:sp>
        <p:sp>
          <p:nvSpPr>
            <p:cNvPr id="63" name="CaixaDeTexto 62"/>
            <p:cNvSpPr txBox="1"/>
            <p:nvPr/>
          </p:nvSpPr>
          <p:spPr>
            <a:xfrm>
              <a:off x="7614784" y="1890839"/>
              <a:ext cx="852085" cy="238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750" dirty="0">
                  <a:solidFill>
                    <a:schemeClr val="bg1"/>
                  </a:solidFill>
                </a:rPr>
                <a:t>Site</a:t>
              </a:r>
            </a:p>
          </p:txBody>
        </p:sp>
        <p:grpSp>
          <p:nvGrpSpPr>
            <p:cNvPr id="67" name="Grupo 66"/>
            <p:cNvGrpSpPr/>
            <p:nvPr/>
          </p:nvGrpSpPr>
          <p:grpSpPr>
            <a:xfrm>
              <a:off x="6649188" y="4900806"/>
              <a:ext cx="852085" cy="762817"/>
              <a:chOff x="7156086" y="4312500"/>
              <a:chExt cx="852085" cy="762817"/>
            </a:xfrm>
          </p:grpSpPr>
          <p:sp>
            <p:nvSpPr>
              <p:cNvPr id="68" name="Elipse 67"/>
              <p:cNvSpPr/>
              <p:nvPr/>
            </p:nvSpPr>
            <p:spPr>
              <a:xfrm>
                <a:off x="7204137" y="4312500"/>
                <a:ext cx="762817" cy="762817"/>
              </a:xfrm>
              <a:prstGeom prst="ellipse">
                <a:avLst/>
              </a:prstGeom>
              <a:solidFill>
                <a:srgbClr val="7698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69" name="CaixaDeTexto 68"/>
              <p:cNvSpPr txBox="1"/>
              <p:nvPr/>
            </p:nvSpPr>
            <p:spPr>
              <a:xfrm>
                <a:off x="7156086" y="4540827"/>
                <a:ext cx="852085" cy="366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750" dirty="0">
                    <a:solidFill>
                      <a:schemeClr val="bg1"/>
                    </a:solidFill>
                  </a:rPr>
                  <a:t>Plano de</a:t>
                </a:r>
              </a:p>
              <a:p>
                <a:pPr algn="ctr"/>
                <a:r>
                  <a:rPr lang="pt-BR" sz="750" dirty="0">
                    <a:solidFill>
                      <a:schemeClr val="bg1"/>
                    </a:solidFill>
                  </a:rPr>
                  <a:t>Trabalho</a:t>
                </a:r>
              </a:p>
            </p:txBody>
          </p:sp>
        </p:grpSp>
      </p:grpSp>
      <p:sp>
        <p:nvSpPr>
          <p:cNvPr id="22" name="Forma livre 21"/>
          <p:cNvSpPr/>
          <p:nvPr/>
        </p:nvSpPr>
        <p:spPr>
          <a:xfrm>
            <a:off x="7014210" y="4191000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99" name="Imagem 98"/>
          <p:cNvPicPr>
            <a:picLocks noChangeAspect="1"/>
          </p:cNvPicPr>
          <p:nvPr/>
        </p:nvPicPr>
        <p:blipFill rotWithShape="1">
          <a:blip r:embed="rId2"/>
          <a:srcRect l="5749"/>
          <a:stretch/>
        </p:blipFill>
        <p:spPr>
          <a:xfrm>
            <a:off x="-6770" y="-7449"/>
            <a:ext cx="12198769" cy="1091821"/>
          </a:xfrm>
          <a:prstGeom prst="rect">
            <a:avLst/>
          </a:prstGeom>
        </p:spPr>
      </p:pic>
      <p:sp>
        <p:nvSpPr>
          <p:cNvPr id="80" name="Caixa de Texto 2"/>
          <p:cNvSpPr txBox="1">
            <a:spLocks noChangeArrowheads="1"/>
          </p:cNvSpPr>
          <p:nvPr/>
        </p:nvSpPr>
        <p:spPr bwMode="auto">
          <a:xfrm>
            <a:off x="202909" y="342866"/>
            <a:ext cx="5861409" cy="87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6400" b="1" spc="300">
                <a:solidFill>
                  <a:srgbClr val="0070C0"/>
                </a:solidFill>
                <a:latin typeface="Franklin Gothic Medium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algn="l">
              <a:lnSpc>
                <a:spcPts val="6500"/>
              </a:lnSpc>
              <a:buClr>
                <a:srgbClr val="0070C0"/>
              </a:buClr>
            </a:pPr>
            <a:r>
              <a:rPr lang="pt-BR" sz="4800" dirty="0">
                <a:solidFill>
                  <a:srgbClr val="1D49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GOVERNANÇA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4946664" y="1410966"/>
            <a:ext cx="2544286" cy="244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311150">
              <a:lnSpc>
                <a:spcPct val="90000"/>
              </a:lnSpc>
              <a:spcAft>
                <a:spcPct val="35000"/>
              </a:spcAft>
            </a:pPr>
            <a:r>
              <a:rPr lang="pt-BR" sz="1100" b="1" dirty="0">
                <a:solidFill>
                  <a:schemeClr val="bg1"/>
                </a:solidFill>
              </a:rPr>
              <a:t>Plano Estratégico de Comunicação</a:t>
            </a:r>
          </a:p>
        </p:txBody>
      </p:sp>
      <p:pic>
        <p:nvPicPr>
          <p:cNvPr id="59" name="Imagem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21653" r="12304" b="39635"/>
          <a:stretch/>
        </p:blipFill>
        <p:spPr>
          <a:xfrm>
            <a:off x="9696400" y="-22112"/>
            <a:ext cx="2495600" cy="7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4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6770" y="-24082"/>
            <a:ext cx="12367466" cy="69814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5749"/>
          <a:stretch/>
        </p:blipFill>
        <p:spPr>
          <a:xfrm>
            <a:off x="-6770" y="-7449"/>
            <a:ext cx="12198769" cy="1091821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350" y="1439577"/>
            <a:ext cx="1984955" cy="1806131"/>
          </a:xfrm>
          <a:prstGeom prst="rect">
            <a:avLst/>
          </a:prstGeom>
        </p:spPr>
      </p:pic>
      <p:pic>
        <p:nvPicPr>
          <p:cNvPr id="68" name="Imagem 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6294" y="2669644"/>
            <a:ext cx="1993897" cy="1815071"/>
          </a:xfrm>
          <a:prstGeom prst="rect">
            <a:avLst/>
          </a:prstGeom>
        </p:spPr>
      </p:pic>
      <p:pic>
        <p:nvPicPr>
          <p:cNvPr id="72" name="Imagem 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5651" y="4589039"/>
            <a:ext cx="1993897" cy="1815071"/>
          </a:xfrm>
          <a:prstGeom prst="rect">
            <a:avLst/>
          </a:prstGeom>
        </p:spPr>
      </p:pic>
      <p:pic>
        <p:nvPicPr>
          <p:cNvPr id="76" name="Imagem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1076" y="4589039"/>
            <a:ext cx="1993897" cy="1815071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10000610" y="4876088"/>
            <a:ext cx="1979305" cy="1795411"/>
          </a:xfrm>
          <a:prstGeom prst="ellipse">
            <a:avLst/>
          </a:prstGeom>
          <a:solidFill>
            <a:srgbClr val="F9E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7" name="Imagem 10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7709" y="2669644"/>
            <a:ext cx="2000666" cy="1814013"/>
          </a:xfrm>
          <a:prstGeom prst="rect">
            <a:avLst/>
          </a:prstGeom>
        </p:spPr>
      </p:pic>
      <p:pic>
        <p:nvPicPr>
          <p:cNvPr id="92" name="Imagem 9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6331" y="3282653"/>
            <a:ext cx="1873369" cy="1712137"/>
          </a:xfrm>
          <a:prstGeom prst="rect">
            <a:avLst/>
          </a:prstGeom>
        </p:spPr>
      </p:pic>
      <p:pic>
        <p:nvPicPr>
          <p:cNvPr id="116" name="Imagem 115"/>
          <p:cNvPicPr>
            <a:picLocks noChangeAspect="1"/>
          </p:cNvPicPr>
          <p:nvPr/>
        </p:nvPicPr>
        <p:blipFill rotWithShape="1">
          <a:blip r:embed="rId10"/>
          <a:srcRect l="17455" t="16247" r="16356" b="23532"/>
          <a:stretch/>
        </p:blipFill>
        <p:spPr>
          <a:xfrm>
            <a:off x="10342190" y="5233733"/>
            <a:ext cx="1296144" cy="1080120"/>
          </a:xfrm>
          <a:prstGeom prst="rect">
            <a:avLst/>
          </a:prstGeom>
        </p:spPr>
      </p:pic>
      <p:pic>
        <p:nvPicPr>
          <p:cNvPr id="125" name="Imagem 1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9251" y="4914377"/>
            <a:ext cx="1924742" cy="1757122"/>
          </a:xfrm>
          <a:prstGeom prst="rect">
            <a:avLst/>
          </a:prstGeom>
        </p:spPr>
      </p:pic>
      <p:pic>
        <p:nvPicPr>
          <p:cNvPr id="139" name="Imagem 1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5491" y="1024131"/>
            <a:ext cx="1958247" cy="1787709"/>
          </a:xfrm>
          <a:prstGeom prst="rect">
            <a:avLst/>
          </a:prstGeom>
        </p:spPr>
      </p:pic>
      <p:pic>
        <p:nvPicPr>
          <p:cNvPr id="148" name="Imagem 14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7127" y="1434687"/>
            <a:ext cx="1924742" cy="1757122"/>
          </a:xfrm>
          <a:prstGeom prst="rect">
            <a:avLst/>
          </a:prstGeom>
        </p:spPr>
      </p:pic>
      <p:sp>
        <p:nvSpPr>
          <p:cNvPr id="149" name="Caixa de Texto 2"/>
          <p:cNvSpPr txBox="1">
            <a:spLocks noChangeArrowheads="1"/>
          </p:cNvSpPr>
          <p:nvPr/>
        </p:nvSpPr>
        <p:spPr bwMode="auto">
          <a:xfrm>
            <a:off x="202909" y="342866"/>
            <a:ext cx="5861409" cy="87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6400" b="1" spc="300">
                <a:solidFill>
                  <a:srgbClr val="0070C0"/>
                </a:solidFill>
                <a:latin typeface="Franklin Gothic Medium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algn="l">
              <a:lnSpc>
                <a:spcPts val="6500"/>
              </a:lnSpc>
              <a:buClr>
                <a:srgbClr val="0070C0"/>
              </a:buClr>
            </a:pPr>
            <a:r>
              <a:rPr lang="pt-BR" sz="4800" dirty="0">
                <a:solidFill>
                  <a:srgbClr val="1D49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GOVERNANÇA</a:t>
            </a:r>
          </a:p>
        </p:txBody>
      </p:sp>
      <p:pic>
        <p:nvPicPr>
          <p:cNvPr id="101" name="Imagem 10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75992" y="3889893"/>
            <a:ext cx="1972536" cy="1795411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21653" r="12304" b="39635"/>
          <a:stretch/>
        </p:blipFill>
        <p:spPr>
          <a:xfrm>
            <a:off x="9696400" y="-22112"/>
            <a:ext cx="2495600" cy="7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6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1" b="4722"/>
          <a:stretch/>
        </p:blipFill>
        <p:spPr bwMode="auto">
          <a:xfrm>
            <a:off x="1" y="1"/>
            <a:ext cx="122003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-1320824" y="533176"/>
            <a:ext cx="7920880" cy="879600"/>
          </a:xfrm>
          <a:prstGeom prst="rect">
            <a:avLst/>
          </a:prstGeom>
          <a:noFill/>
          <a:effectLst>
            <a:outerShdw dist="12700" dir="42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pt-BR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Faça parte</a:t>
            </a:r>
            <a:endParaRPr lang="pt-B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21653" r="12304" b="24213"/>
          <a:stretch/>
        </p:blipFill>
        <p:spPr>
          <a:xfrm>
            <a:off x="7536160" y="4797153"/>
            <a:ext cx="4464496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7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-677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2"/>
          <a:srcRect l="5749"/>
          <a:stretch/>
        </p:blipFill>
        <p:spPr>
          <a:xfrm>
            <a:off x="-6770" y="-7449"/>
            <a:ext cx="12198769" cy="1091821"/>
          </a:xfrm>
          <a:prstGeom prst="rect">
            <a:avLst/>
          </a:prstGeom>
        </p:spPr>
      </p:pic>
      <p:sp>
        <p:nvSpPr>
          <p:cNvPr id="263" name="CaixaDeTexto 262"/>
          <p:cNvSpPr txBox="1"/>
          <p:nvPr/>
        </p:nvSpPr>
        <p:spPr>
          <a:xfrm>
            <a:off x="263352" y="821144"/>
            <a:ext cx="10416006" cy="87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  <a:buClr>
                <a:srgbClr val="0070C0"/>
              </a:buClr>
            </a:pPr>
            <a:r>
              <a:rPr lang="pt-BR" sz="4800" b="1" spc="300" dirty="0">
                <a:solidFill>
                  <a:srgbClr val="1D49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REQUISITOS PARA ADESÃO</a:t>
            </a:r>
          </a:p>
        </p:txBody>
      </p:sp>
      <p:sp>
        <p:nvSpPr>
          <p:cNvPr id="270" name="CaixaDeTexto 269"/>
          <p:cNvSpPr txBox="1"/>
          <p:nvPr/>
        </p:nvSpPr>
        <p:spPr>
          <a:xfrm>
            <a:off x="269504" y="1899989"/>
            <a:ext cx="1165576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6000" b="1">
                <a:solidFill>
                  <a:srgbClr val="FFFF00"/>
                </a:solidFill>
                <a:latin typeface="+mj-lt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prefeituras e demais organizações sem fins lucrativos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33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inexistência de restrições cadastrais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21653" r="12304" b="39635"/>
          <a:stretch/>
        </p:blipFill>
        <p:spPr>
          <a:xfrm>
            <a:off x="9696400" y="-22112"/>
            <a:ext cx="2495600" cy="7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1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-6770" y="0"/>
            <a:ext cx="12295458" cy="69573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2"/>
          <a:srcRect l="5749"/>
          <a:stretch/>
        </p:blipFill>
        <p:spPr>
          <a:xfrm>
            <a:off x="-6770" y="-7449"/>
            <a:ext cx="12198769" cy="1091821"/>
          </a:xfrm>
          <a:prstGeom prst="rect">
            <a:avLst/>
          </a:prstGeom>
        </p:spPr>
      </p:pic>
      <p:sp>
        <p:nvSpPr>
          <p:cNvPr id="263" name="CaixaDeTexto 262"/>
          <p:cNvSpPr txBox="1"/>
          <p:nvPr/>
        </p:nvSpPr>
        <p:spPr>
          <a:xfrm>
            <a:off x="263352" y="842507"/>
            <a:ext cx="10416006" cy="87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  <a:buClr>
                <a:srgbClr val="0070C0"/>
              </a:buClr>
            </a:pPr>
            <a:r>
              <a:rPr lang="pt-BR" sz="4800" b="1" spc="300" dirty="0">
                <a:solidFill>
                  <a:srgbClr val="1D49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REQUISITOS PARA ADESÃO</a:t>
            </a:r>
          </a:p>
        </p:txBody>
      </p:sp>
      <p:sp>
        <p:nvSpPr>
          <p:cNvPr id="270" name="CaixaDeTexto 269"/>
          <p:cNvSpPr txBox="1"/>
          <p:nvPr/>
        </p:nvSpPr>
        <p:spPr>
          <a:xfrm>
            <a:off x="407369" y="1900550"/>
            <a:ext cx="1177786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6000" b="1">
                <a:solidFill>
                  <a:srgbClr val="FFFF00"/>
                </a:solidFill>
                <a:latin typeface="+mj-lt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3200" dirty="0">
                <a:solidFill>
                  <a:schemeClr val="tx1"/>
                </a:solidFill>
                <a:latin typeface="Arial" charset="0"/>
              </a:rPr>
              <a:t>AABB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3300" b="0" dirty="0">
                <a:solidFill>
                  <a:schemeClr val="tx1"/>
                </a:solidFill>
                <a:latin typeface="Arial" charset="0"/>
              </a:rPr>
              <a:t>alvará de funcionamento vigente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3300" b="0" dirty="0">
                <a:solidFill>
                  <a:schemeClr val="tx1"/>
                </a:solidFill>
                <a:latin typeface="Arial" charset="0"/>
              </a:rPr>
              <a:t>estrutura mínima – </a:t>
            </a:r>
            <a:r>
              <a:rPr lang="pt-BR" sz="33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salão/galpão coberto; sala multiuso; cozinha; refeitório; campo de futebol e/ou quadra poliesportiva; sala de coordenação exclusiva para uso do Programa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21653" r="12304" b="39635"/>
          <a:stretch/>
        </p:blipFill>
        <p:spPr>
          <a:xfrm>
            <a:off x="9696400" y="-22112"/>
            <a:ext cx="2495600" cy="7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3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1" b="4722"/>
          <a:stretch/>
        </p:blipFill>
        <p:spPr bwMode="auto">
          <a:xfrm>
            <a:off x="1" y="1"/>
            <a:ext cx="122003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07135" y="260648"/>
            <a:ext cx="7920880" cy="1649041"/>
          </a:xfrm>
          <a:prstGeom prst="rect">
            <a:avLst/>
          </a:prstGeom>
          <a:noFill/>
          <a:effectLst>
            <a:outerShdw dist="12700" dir="42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pt-BR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Conheça o</a:t>
            </a:r>
          </a:p>
          <a:p>
            <a:pPr>
              <a:lnSpc>
                <a:spcPts val="6000"/>
              </a:lnSpc>
            </a:pPr>
            <a:r>
              <a:rPr lang="pt-BR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</a:t>
            </a:r>
            <a:endParaRPr lang="pt-B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21653" r="12304" b="24213"/>
          <a:stretch/>
        </p:blipFill>
        <p:spPr>
          <a:xfrm>
            <a:off x="7536160" y="4797153"/>
            <a:ext cx="4464496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6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6770" y="-24082"/>
            <a:ext cx="12192000" cy="68820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5749"/>
          <a:stretch/>
        </p:blipFill>
        <p:spPr>
          <a:xfrm>
            <a:off x="-6770" y="-7449"/>
            <a:ext cx="12198769" cy="1091821"/>
          </a:xfrm>
          <a:prstGeom prst="rect">
            <a:avLst/>
          </a:prstGeom>
        </p:spPr>
      </p:pic>
      <p:sp>
        <p:nvSpPr>
          <p:cNvPr id="149" name="Caixa de Texto 2"/>
          <p:cNvSpPr txBox="1">
            <a:spLocks noChangeArrowheads="1"/>
          </p:cNvSpPr>
          <p:nvPr/>
        </p:nvSpPr>
        <p:spPr bwMode="auto">
          <a:xfrm>
            <a:off x="202909" y="342866"/>
            <a:ext cx="6469155" cy="87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6400" b="1" spc="300">
                <a:solidFill>
                  <a:srgbClr val="0070C0"/>
                </a:solidFill>
                <a:latin typeface="Franklin Gothic Medium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algn="l">
              <a:lnSpc>
                <a:spcPts val="6500"/>
              </a:lnSpc>
              <a:buClr>
                <a:srgbClr val="0070C0"/>
              </a:buClr>
            </a:pPr>
            <a:r>
              <a:rPr lang="pt-BR" sz="4800" dirty="0">
                <a:solidFill>
                  <a:srgbClr val="1D49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COMPROMISSOS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6839" y="3096270"/>
            <a:ext cx="1143770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6587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3300" dirty="0"/>
              <a:t>ceder espaços do clube para a realização das atividades</a:t>
            </a:r>
          </a:p>
          <a:p>
            <a:pPr marL="636587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3300" dirty="0"/>
              <a:t>manter o Programa em funcionamento</a:t>
            </a:r>
          </a:p>
          <a:p>
            <a:pPr marL="636587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3300" dirty="0"/>
              <a:t>apoiar a equipe de educadores</a:t>
            </a:r>
          </a:p>
          <a:p>
            <a:pPr marL="636587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3300" dirty="0"/>
              <a:t>acompanhar a execução do Programa</a:t>
            </a:r>
          </a:p>
          <a:p>
            <a:pPr marL="636587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3300" dirty="0"/>
              <a:t>compor o Conselho Deliberativo Participativo (CDP)</a:t>
            </a:r>
          </a:p>
          <a:p>
            <a:pPr marL="179387">
              <a:lnSpc>
                <a:spcPct val="100000"/>
              </a:lnSpc>
            </a:pPr>
            <a:endParaRPr lang="pt-BR" sz="3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5303" y="1616372"/>
            <a:ext cx="1501393" cy="113613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21653" r="12304" b="39635"/>
          <a:stretch/>
        </p:blipFill>
        <p:spPr>
          <a:xfrm>
            <a:off x="9696400" y="-22112"/>
            <a:ext cx="2495600" cy="7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3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6770" y="-24082"/>
            <a:ext cx="12192000" cy="68820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5749"/>
          <a:stretch/>
        </p:blipFill>
        <p:spPr>
          <a:xfrm>
            <a:off x="-6770" y="-7449"/>
            <a:ext cx="12198769" cy="1091821"/>
          </a:xfrm>
          <a:prstGeom prst="rect">
            <a:avLst/>
          </a:prstGeom>
        </p:spPr>
      </p:pic>
      <p:sp>
        <p:nvSpPr>
          <p:cNvPr id="149" name="Caixa de Texto 2"/>
          <p:cNvSpPr txBox="1">
            <a:spLocks noChangeArrowheads="1"/>
          </p:cNvSpPr>
          <p:nvPr/>
        </p:nvSpPr>
        <p:spPr bwMode="auto">
          <a:xfrm>
            <a:off x="202909" y="342866"/>
            <a:ext cx="6469155" cy="87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6400" b="1" spc="300">
                <a:solidFill>
                  <a:srgbClr val="0070C0"/>
                </a:solidFill>
                <a:latin typeface="Franklin Gothic Medium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algn="l">
              <a:lnSpc>
                <a:spcPts val="6500"/>
              </a:lnSpc>
              <a:buClr>
                <a:srgbClr val="0070C0"/>
              </a:buClr>
            </a:pPr>
            <a:r>
              <a:rPr lang="pt-BR" sz="4800" dirty="0">
                <a:solidFill>
                  <a:srgbClr val="1D49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COMPROMISSOS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5104" y="3284510"/>
            <a:ext cx="1143770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6587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3300" dirty="0"/>
              <a:t>compor o Conselho Deliberativo Participativo (CDP)</a:t>
            </a:r>
          </a:p>
          <a:p>
            <a:pPr marL="636587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3300" dirty="0"/>
              <a:t>acompanhar a execução do Programa</a:t>
            </a:r>
          </a:p>
        </p:txBody>
      </p:sp>
      <p:pic>
        <p:nvPicPr>
          <p:cNvPr id="2" name="Picture 4" descr="Assédio moral no BB é caracterizado como acidente de trabalho - FEEB-SC">
            <a:extLst>
              <a:ext uri="{FF2B5EF4-FFF2-40B4-BE49-F238E27FC236}">
                <a16:creationId xmlns:a16="http://schemas.microsoft.com/office/drawing/2014/main" id="{CE2179F1-B5BB-4411-B1F8-4B1344B6C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745" y="1654663"/>
            <a:ext cx="1790970" cy="119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21653" r="12304" b="39635"/>
          <a:stretch/>
        </p:blipFill>
        <p:spPr>
          <a:xfrm>
            <a:off x="9696400" y="-22112"/>
            <a:ext cx="2495600" cy="7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1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6770" y="-24082"/>
            <a:ext cx="12295458" cy="69814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5749"/>
          <a:stretch/>
        </p:blipFill>
        <p:spPr>
          <a:xfrm>
            <a:off x="-6770" y="-7449"/>
            <a:ext cx="12198769" cy="1091821"/>
          </a:xfrm>
          <a:prstGeom prst="rect">
            <a:avLst/>
          </a:prstGeom>
        </p:spPr>
      </p:pic>
      <p:sp>
        <p:nvSpPr>
          <p:cNvPr id="149" name="Caixa de Texto 2"/>
          <p:cNvSpPr txBox="1">
            <a:spLocks noChangeArrowheads="1"/>
          </p:cNvSpPr>
          <p:nvPr/>
        </p:nvSpPr>
        <p:spPr bwMode="auto">
          <a:xfrm>
            <a:off x="202909" y="342866"/>
            <a:ext cx="6469155" cy="87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6400" b="1" spc="300">
                <a:solidFill>
                  <a:srgbClr val="0070C0"/>
                </a:solidFill>
                <a:latin typeface="Franklin Gothic Medium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algn="l">
              <a:lnSpc>
                <a:spcPts val="6500"/>
              </a:lnSpc>
              <a:buClr>
                <a:srgbClr val="0070C0"/>
              </a:buClr>
            </a:pPr>
            <a:r>
              <a:rPr lang="pt-BR" sz="4800" dirty="0">
                <a:solidFill>
                  <a:srgbClr val="1D49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COMPROMISSOS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5104" y="3284510"/>
            <a:ext cx="1143770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6587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3300" dirty="0"/>
              <a:t>alocar recursos – Verba Manutenção e Verba Computador</a:t>
            </a:r>
          </a:p>
          <a:p>
            <a:pPr marL="636587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3300" dirty="0"/>
              <a:t>capacitar educadores</a:t>
            </a:r>
          </a:p>
          <a:p>
            <a:pPr marL="636587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3300" dirty="0"/>
              <a:t>monitorar e avaliar</a:t>
            </a:r>
          </a:p>
        </p:txBody>
      </p:sp>
      <p:pic>
        <p:nvPicPr>
          <p:cNvPr id="2" name="Picture 4" descr="Download de Marcas – FENABB">
            <a:extLst>
              <a:ext uri="{FF2B5EF4-FFF2-40B4-BE49-F238E27FC236}">
                <a16:creationId xmlns:a16="http://schemas.microsoft.com/office/drawing/2014/main" id="{413939F1-75A7-4C69-892A-8BE2C0953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092" y="1619075"/>
            <a:ext cx="1433815" cy="112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21653" r="12304" b="39635"/>
          <a:stretch/>
        </p:blipFill>
        <p:spPr>
          <a:xfrm>
            <a:off x="9696400" y="-22112"/>
            <a:ext cx="2495600" cy="7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6770" y="-24082"/>
            <a:ext cx="12295458" cy="70534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5749"/>
          <a:stretch/>
        </p:blipFill>
        <p:spPr>
          <a:xfrm>
            <a:off x="-6770" y="-7449"/>
            <a:ext cx="12198769" cy="1091821"/>
          </a:xfrm>
          <a:prstGeom prst="rect">
            <a:avLst/>
          </a:prstGeom>
        </p:spPr>
      </p:pic>
      <p:sp>
        <p:nvSpPr>
          <p:cNvPr id="149" name="Caixa de Texto 2"/>
          <p:cNvSpPr txBox="1">
            <a:spLocks noChangeArrowheads="1"/>
          </p:cNvSpPr>
          <p:nvPr/>
        </p:nvSpPr>
        <p:spPr bwMode="auto">
          <a:xfrm>
            <a:off x="202909" y="342866"/>
            <a:ext cx="6469155" cy="87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6400" b="1" spc="300">
                <a:solidFill>
                  <a:srgbClr val="0070C0"/>
                </a:solidFill>
                <a:latin typeface="Franklin Gothic Medium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algn="l">
              <a:lnSpc>
                <a:spcPts val="6500"/>
              </a:lnSpc>
              <a:buClr>
                <a:srgbClr val="0070C0"/>
              </a:buClr>
            </a:pPr>
            <a:r>
              <a:rPr lang="pt-BR" sz="4800" dirty="0">
                <a:solidFill>
                  <a:srgbClr val="1D49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COMPROMISSOS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5104" y="3284510"/>
            <a:ext cx="1143770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6587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3300" dirty="0"/>
              <a:t>alocar recursos – móveis, equipamentos, uniformes, material didático-pedagógico, de higiene e primeiros socorros </a:t>
            </a:r>
          </a:p>
          <a:p>
            <a:pPr marL="636587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3300" dirty="0"/>
              <a:t>capacitar educadores</a:t>
            </a:r>
          </a:p>
          <a:p>
            <a:pPr marL="636587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3300" dirty="0"/>
              <a:t>monitorar e avaliar</a:t>
            </a:r>
          </a:p>
        </p:txBody>
      </p:sp>
      <p:pic>
        <p:nvPicPr>
          <p:cNvPr id="5" name="Picture 2" descr="Fundação Banco do Brasil - Abong">
            <a:extLst>
              <a:ext uri="{FF2B5EF4-FFF2-40B4-BE49-F238E27FC236}">
                <a16:creationId xmlns:a16="http://schemas.microsoft.com/office/drawing/2014/main" id="{143B5553-3277-452F-AB11-7353F5DC3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17" y="1641690"/>
            <a:ext cx="1798766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21653" r="12304" b="39635"/>
          <a:stretch/>
        </p:blipFill>
        <p:spPr>
          <a:xfrm>
            <a:off x="9696400" y="-22112"/>
            <a:ext cx="2495600" cy="7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8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6770" y="-24082"/>
            <a:ext cx="12192000" cy="68820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5749"/>
          <a:stretch/>
        </p:blipFill>
        <p:spPr>
          <a:xfrm>
            <a:off x="-6770" y="-7449"/>
            <a:ext cx="12198769" cy="1091821"/>
          </a:xfrm>
          <a:prstGeom prst="rect">
            <a:avLst/>
          </a:prstGeom>
        </p:spPr>
      </p:pic>
      <p:sp>
        <p:nvSpPr>
          <p:cNvPr id="149" name="Caixa de Texto 2"/>
          <p:cNvSpPr txBox="1">
            <a:spLocks noChangeArrowheads="1"/>
          </p:cNvSpPr>
          <p:nvPr/>
        </p:nvSpPr>
        <p:spPr bwMode="auto">
          <a:xfrm>
            <a:off x="202909" y="342866"/>
            <a:ext cx="6469155" cy="87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6400" b="1" spc="300">
                <a:solidFill>
                  <a:srgbClr val="0070C0"/>
                </a:solidFill>
                <a:latin typeface="Franklin Gothic Medium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algn="l">
              <a:lnSpc>
                <a:spcPts val="6500"/>
              </a:lnSpc>
              <a:buClr>
                <a:srgbClr val="0070C0"/>
              </a:buClr>
            </a:pPr>
            <a:r>
              <a:rPr lang="pt-BR" sz="4800" dirty="0">
                <a:solidFill>
                  <a:srgbClr val="1D49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COMPROMISSOS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5104" y="3284510"/>
            <a:ext cx="1143770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6587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3300" dirty="0"/>
              <a:t>alocar recursos – alimentação e transporte dos educandos e contratação dos educadores</a:t>
            </a:r>
          </a:p>
          <a:p>
            <a:pPr marL="636587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3300" dirty="0"/>
              <a:t>realização de exames médico-odontológicos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753DD12-E2B0-496E-86DE-DFFC00F830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65" t="-5865" r="11365" b="40740"/>
          <a:stretch/>
        </p:blipFill>
        <p:spPr>
          <a:xfrm>
            <a:off x="5070364" y="1909611"/>
            <a:ext cx="2037729" cy="118777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91663AD-DB36-45EB-A7D8-79DBC31065C2}"/>
              </a:ext>
            </a:extLst>
          </p:cNvPr>
          <p:cNvSpPr txBox="1"/>
          <p:nvPr/>
        </p:nvSpPr>
        <p:spPr>
          <a:xfrm>
            <a:off x="1934152" y="1311151"/>
            <a:ext cx="8310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7" algn="ctr">
              <a:lnSpc>
                <a:spcPct val="100000"/>
              </a:lnSpc>
            </a:pPr>
            <a:r>
              <a:rPr lang="pt-BR" sz="2400" b="1" dirty="0">
                <a:solidFill>
                  <a:srgbClr val="01399B"/>
                </a:solidFill>
              </a:rPr>
              <a:t>prefeituras e demais organizações sem fins lucrativos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21653" r="12304" b="39635"/>
          <a:stretch/>
        </p:blipFill>
        <p:spPr>
          <a:xfrm>
            <a:off x="9696400" y="-22112"/>
            <a:ext cx="2495600" cy="7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6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6770" y="-24082"/>
            <a:ext cx="12192000" cy="68820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5749"/>
          <a:stretch/>
        </p:blipFill>
        <p:spPr>
          <a:xfrm>
            <a:off x="-6770" y="-7449"/>
            <a:ext cx="12198769" cy="1091821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91984" y="3416959"/>
            <a:ext cx="1143770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6587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3300" dirty="0"/>
              <a:t>Vídeo institucional</a:t>
            </a:r>
          </a:p>
          <a:p>
            <a:pPr marL="636587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3300" dirty="0"/>
              <a:t>Apresentação</a:t>
            </a:r>
          </a:p>
          <a:p>
            <a:pPr marL="636587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3300" dirty="0"/>
              <a:t>Projeto Político-Pedagógico (PPP)</a:t>
            </a:r>
          </a:p>
          <a:p>
            <a:pPr marL="636587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3300" dirty="0"/>
              <a:t>Minuta do Convênio de Cooperação Financeira</a:t>
            </a:r>
          </a:p>
          <a:p>
            <a:pPr marL="636587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3300" dirty="0"/>
              <a:t>Passos para adesão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/>
          <a:srcRect l="22831" t="9431" r="16336" b="68519"/>
          <a:stretch/>
        </p:blipFill>
        <p:spPr>
          <a:xfrm>
            <a:off x="1061932" y="1073731"/>
            <a:ext cx="10054595" cy="2049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21653" r="12304" b="39635"/>
          <a:stretch/>
        </p:blipFill>
        <p:spPr>
          <a:xfrm>
            <a:off x="9696400" y="-22112"/>
            <a:ext cx="2495600" cy="7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9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24681" y="3302"/>
            <a:ext cx="12216679" cy="68820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67845" y="404664"/>
            <a:ext cx="10221634" cy="87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  <a:buClr>
                <a:srgbClr val="0070C0"/>
              </a:buClr>
            </a:pPr>
            <a:r>
              <a:rPr lang="pt-BR" sz="4800" b="1" spc="300" dirty="0">
                <a:solidFill>
                  <a:srgbClr val="1D49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PASSOS PARA ADESÃO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67978" y="1438076"/>
            <a:ext cx="11449272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lnSpc>
                <a:spcPct val="100000"/>
              </a:lnSpc>
              <a:defRPr sz="2800"/>
            </a:lvl1pPr>
          </a:lstStyle>
          <a:p>
            <a:pPr marL="457200" lvl="0" indent="-457200">
              <a:buFont typeface="+mj-lt"/>
              <a:buAutoNum type="arabicPeriod"/>
            </a:pPr>
            <a:r>
              <a:rPr lang="pt-BR" sz="3300" b="1" dirty="0"/>
              <a:t>Presidente da AABB, representante legal da instituição proponente e Gerente da Agência de Relacionamento </a:t>
            </a:r>
            <a:r>
              <a:rPr lang="pt-BR" sz="3300" dirty="0"/>
              <a:t>enviam, à FENABB, a Manifestação de Interesse</a:t>
            </a:r>
            <a:r>
              <a:rPr lang="pt-BR" sz="3300" b="1" dirty="0"/>
              <a:t> </a:t>
            </a:r>
            <a:r>
              <a:rPr lang="pt-BR" sz="3300" dirty="0"/>
              <a:t>na adesão ao Programa</a:t>
            </a:r>
          </a:p>
          <a:p>
            <a:pPr marL="457200" lvl="0" indent="-457200">
              <a:buFont typeface="+mj-lt"/>
              <a:buAutoNum type="arabicPeriod"/>
            </a:pPr>
            <a:endParaRPr lang="pt-BR" sz="3300" b="1" dirty="0"/>
          </a:p>
          <a:p>
            <a:pPr marL="457200" lvl="0" indent="-457200">
              <a:buFont typeface="+mj-lt"/>
              <a:buAutoNum type="arabicPeriod"/>
            </a:pPr>
            <a:r>
              <a:rPr lang="pt-BR" sz="3300" b="1" dirty="0"/>
              <a:t>Fundação BB</a:t>
            </a:r>
            <a:r>
              <a:rPr lang="pt-BR" sz="3300" dirty="0"/>
              <a:t> recebe a Manifestação de Interesse, analisada pela FENABB, e envia instruções à instituição proponente para cadastramento no Sistema de Gerenciamento de Projetos (SGP)</a:t>
            </a:r>
          </a:p>
          <a:p>
            <a:pPr marL="457200" indent="-457200">
              <a:buFont typeface="+mj-lt"/>
              <a:buAutoNum type="arabicPeriod"/>
            </a:pPr>
            <a:endParaRPr lang="pt-BR" sz="3300" dirty="0"/>
          </a:p>
          <a:p>
            <a:pPr marL="457200" indent="-457200">
              <a:buFont typeface="+mj-lt"/>
              <a:buAutoNum type="arabicPeriod"/>
            </a:pPr>
            <a:endParaRPr lang="pt-BR" sz="33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/>
          <a:srcRect l="5749"/>
          <a:stretch/>
        </p:blipFill>
        <p:spPr>
          <a:xfrm>
            <a:off x="-6770" y="-7449"/>
            <a:ext cx="12198769" cy="109182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21653" r="12304" b="39635"/>
          <a:stretch/>
        </p:blipFill>
        <p:spPr>
          <a:xfrm>
            <a:off x="9696400" y="-22112"/>
            <a:ext cx="2495600" cy="7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9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24681" y="3302"/>
            <a:ext cx="12216679" cy="68820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67845" y="404664"/>
            <a:ext cx="10221634" cy="87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  <a:buClr>
                <a:srgbClr val="0070C0"/>
              </a:buClr>
            </a:pPr>
            <a:r>
              <a:rPr lang="pt-BR" sz="4800" b="1" spc="300" dirty="0">
                <a:solidFill>
                  <a:srgbClr val="1D49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PASSOS PARA ADESÃO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67978" y="1438076"/>
            <a:ext cx="11449272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lnSpc>
                <a:spcPct val="100000"/>
              </a:lnSpc>
              <a:defRPr sz="2800"/>
            </a:lvl1pPr>
          </a:lstStyle>
          <a:p>
            <a:pPr marL="514350" lvl="0" indent="-514350">
              <a:buFont typeface="+mj-lt"/>
              <a:buAutoNum type="arabicPeriod" startAt="3"/>
            </a:pPr>
            <a:r>
              <a:rPr lang="pt-BR" sz="3300" b="1" dirty="0"/>
              <a:t>Gerente da Agência de Relacionamento</a:t>
            </a:r>
            <a:r>
              <a:rPr lang="pt-BR" sz="3300" dirty="0"/>
              <a:t> recebe instruções da Fundação BB para cadastramento da instituição proponente e da AABB no Sistema de Gerenciamento do Programa AABB Comunidade (Siga) </a:t>
            </a:r>
          </a:p>
          <a:p>
            <a:pPr marL="514350" indent="-514350">
              <a:buFont typeface="+mj-lt"/>
              <a:buAutoNum type="arabicPeriod" startAt="3"/>
            </a:pPr>
            <a:endParaRPr lang="pt-BR" sz="3300" dirty="0"/>
          </a:p>
          <a:p>
            <a:pPr marL="514350" lvl="0" indent="-514350">
              <a:buFont typeface="+mj-lt"/>
              <a:buAutoNum type="arabicPeriod" startAt="3"/>
            </a:pPr>
            <a:r>
              <a:rPr lang="pt-BR" sz="3300" b="1" dirty="0"/>
              <a:t>Instituição proponente</a:t>
            </a:r>
            <a:r>
              <a:rPr lang="pt-BR" sz="3300" dirty="0"/>
              <a:t> preenche a proposta no Siga e envia à AABB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/>
          <a:srcRect l="5749"/>
          <a:stretch/>
        </p:blipFill>
        <p:spPr>
          <a:xfrm>
            <a:off x="-6770" y="-7449"/>
            <a:ext cx="12198769" cy="109182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21653" r="12304" b="39635"/>
          <a:stretch/>
        </p:blipFill>
        <p:spPr>
          <a:xfrm>
            <a:off x="9696400" y="-22112"/>
            <a:ext cx="2495600" cy="7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7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313369" cy="68820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67845" y="404664"/>
            <a:ext cx="10221634" cy="87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  <a:buClr>
                <a:srgbClr val="0070C0"/>
              </a:buClr>
            </a:pPr>
            <a:r>
              <a:rPr lang="pt-BR" sz="4800" b="1" spc="300" dirty="0">
                <a:solidFill>
                  <a:srgbClr val="1D49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PASSOS PARA ADESÃO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67978" y="1284328"/>
            <a:ext cx="1169258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lnSpc>
                <a:spcPct val="100000"/>
              </a:lnSpc>
              <a:defRPr sz="2800"/>
            </a:lvl1pPr>
          </a:lstStyle>
          <a:p>
            <a:pPr marL="457200" lvl="0" indent="-457200">
              <a:buFont typeface="+mj-lt"/>
              <a:buAutoNum type="arabicPeriod" startAt="5"/>
            </a:pPr>
            <a:r>
              <a:rPr lang="pt-BR" sz="3300" b="1" dirty="0"/>
              <a:t>Presidente da AABB</a:t>
            </a:r>
            <a:r>
              <a:rPr lang="pt-BR" sz="3300" dirty="0"/>
              <a:t> analisa a proposta e envia à Agência de Relacionamento, via Siga.</a:t>
            </a:r>
          </a:p>
          <a:p>
            <a:pPr marL="457200" indent="-457200">
              <a:buFont typeface="+mj-lt"/>
              <a:buAutoNum type="arabicPeriod" startAt="5"/>
            </a:pPr>
            <a:endParaRPr lang="pt-BR" sz="3300" dirty="0"/>
          </a:p>
          <a:p>
            <a:pPr marL="457200" lvl="0" indent="-457200">
              <a:buFont typeface="+mj-lt"/>
              <a:buAutoNum type="arabicPeriod" startAt="5"/>
            </a:pPr>
            <a:r>
              <a:rPr lang="pt-BR" sz="3300" b="1" dirty="0"/>
              <a:t>Agência de Relacionamento </a:t>
            </a:r>
            <a:r>
              <a:rPr lang="pt-BR" sz="3300" dirty="0"/>
              <a:t>analisa a proposta e envia à FENABB, via Siga.</a:t>
            </a:r>
          </a:p>
          <a:p>
            <a:pPr marL="457200" indent="-457200">
              <a:buFont typeface="+mj-lt"/>
              <a:buAutoNum type="arabicPeriod" startAt="5"/>
            </a:pPr>
            <a:endParaRPr lang="pt-BR" sz="3300" dirty="0"/>
          </a:p>
          <a:p>
            <a:pPr marL="457200" lvl="0" indent="-457200">
              <a:buFont typeface="+mj-lt"/>
              <a:buAutoNum type="arabicPeriod" startAt="5"/>
            </a:pPr>
            <a:r>
              <a:rPr lang="pt-BR" sz="3300" b="1" dirty="0"/>
              <a:t>FENABB</a:t>
            </a:r>
            <a:r>
              <a:rPr lang="pt-BR" sz="3300" dirty="0"/>
              <a:t> analisa a proposta e envia à Fundação BB.</a:t>
            </a:r>
          </a:p>
          <a:p>
            <a:pPr marL="457200" indent="-457200">
              <a:buFont typeface="+mj-lt"/>
              <a:buAutoNum type="arabicPeriod" startAt="5"/>
            </a:pPr>
            <a:endParaRPr lang="pt-BR" sz="25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/>
          <a:srcRect l="5749"/>
          <a:stretch/>
        </p:blipFill>
        <p:spPr>
          <a:xfrm>
            <a:off x="-6770" y="-7449"/>
            <a:ext cx="12198769" cy="109182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21653" r="12304" b="39635"/>
          <a:stretch/>
        </p:blipFill>
        <p:spPr>
          <a:xfrm>
            <a:off x="9696400" y="-22112"/>
            <a:ext cx="2495600" cy="7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2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24681" y="3302"/>
            <a:ext cx="12313369" cy="68820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67845" y="404664"/>
            <a:ext cx="10221634" cy="87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  <a:buClr>
                <a:srgbClr val="0070C0"/>
              </a:buClr>
            </a:pPr>
            <a:r>
              <a:rPr lang="pt-BR" sz="4800" b="1" spc="300" dirty="0">
                <a:solidFill>
                  <a:srgbClr val="1D49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PASSOS PARA ADESÃO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67978" y="1284328"/>
            <a:ext cx="1169258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lnSpc>
                <a:spcPct val="100000"/>
              </a:lnSpc>
              <a:defRPr sz="2800"/>
            </a:lvl1pPr>
          </a:lstStyle>
          <a:p>
            <a:pPr marL="457200" lvl="0" indent="-457200">
              <a:buFont typeface="+mj-lt"/>
              <a:buAutoNum type="arabicPeriod" startAt="8"/>
            </a:pPr>
            <a:r>
              <a:rPr lang="pt-BR" sz="3300" b="1" dirty="0"/>
              <a:t>Fundação BB</a:t>
            </a:r>
            <a:r>
              <a:rPr lang="pt-BR" sz="3300" dirty="0"/>
              <a:t> analisa a proposta, inclusive sob o aspecto negocial com o Banco do Brasil, e disponibiliza a minuta </a:t>
            </a:r>
            <a:r>
              <a:rPr lang="pt-BR" sz="3300"/>
              <a:t>do convênio para </a:t>
            </a:r>
            <a:r>
              <a:rPr lang="pt-BR" sz="3300" dirty="0"/>
              <a:t>assinaturas via sistema de assinatura digital – </a:t>
            </a:r>
            <a:r>
              <a:rPr lang="pt-BR" sz="3300" dirty="0" err="1"/>
              <a:t>Clicksign</a:t>
            </a:r>
            <a:r>
              <a:rPr lang="pt-BR" sz="3300" dirty="0"/>
              <a:t>. </a:t>
            </a:r>
          </a:p>
          <a:p>
            <a:pPr marL="457200" indent="-457200">
              <a:buFont typeface="+mj-lt"/>
              <a:buAutoNum type="arabicPeriod" startAt="8"/>
            </a:pPr>
            <a:endParaRPr lang="pt-BR" sz="3300" dirty="0"/>
          </a:p>
          <a:p>
            <a:pPr marL="457200" lvl="0" indent="-457200">
              <a:buFont typeface="+mj-lt"/>
              <a:buAutoNum type="arabicPeriod" startAt="8"/>
            </a:pPr>
            <a:r>
              <a:rPr lang="pt-BR" sz="3300" b="1" dirty="0"/>
              <a:t>Fundação BB</a:t>
            </a:r>
            <a:r>
              <a:rPr lang="pt-BR" sz="3300" dirty="0"/>
              <a:t> autoriza o início das atividades.</a:t>
            </a:r>
          </a:p>
          <a:p>
            <a:pPr marL="457200" indent="-457200">
              <a:buFont typeface="+mj-lt"/>
              <a:buAutoNum type="arabicPeriod" startAt="8"/>
            </a:pPr>
            <a:endParaRPr lang="pt-BR" sz="3300" dirty="0"/>
          </a:p>
          <a:p>
            <a:pPr marL="457200" lvl="0" indent="-457200">
              <a:buFont typeface="+mj-lt"/>
              <a:buAutoNum type="arabicPeriod" startAt="8"/>
            </a:pPr>
            <a:r>
              <a:rPr lang="pt-BR" sz="3300" b="1" dirty="0"/>
              <a:t>FENABB</a:t>
            </a:r>
            <a:r>
              <a:rPr lang="pt-BR" sz="3300" dirty="0"/>
              <a:t>, após recebimento da autorização de início de atividades, envia ao coordenador pedagógico dados para acesso ao Siga.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/>
          <a:srcRect l="5749"/>
          <a:stretch/>
        </p:blipFill>
        <p:spPr>
          <a:xfrm>
            <a:off x="-6770" y="-7449"/>
            <a:ext cx="12198769" cy="109182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21653" r="12304" b="39635"/>
          <a:stretch/>
        </p:blipFill>
        <p:spPr>
          <a:xfrm>
            <a:off x="9696400" y="-22112"/>
            <a:ext cx="2495600" cy="7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7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6770" y="4589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60" name="Grupo 59"/>
          <p:cNvGrpSpPr/>
          <p:nvPr/>
        </p:nvGrpSpPr>
        <p:grpSpPr>
          <a:xfrm>
            <a:off x="9264352" y="1772816"/>
            <a:ext cx="2392385" cy="2289600"/>
            <a:chOff x="119336" y="2650666"/>
            <a:chExt cx="2017098" cy="2017098"/>
          </a:xfrm>
        </p:grpSpPr>
        <p:sp>
          <p:nvSpPr>
            <p:cNvPr id="61" name="Elipse 60"/>
            <p:cNvSpPr/>
            <p:nvPr/>
          </p:nvSpPr>
          <p:spPr>
            <a:xfrm>
              <a:off x="119336" y="2650666"/>
              <a:ext cx="2017098" cy="2017098"/>
            </a:xfrm>
            <a:prstGeom prst="ellipse">
              <a:avLst/>
            </a:prstGeom>
            <a:solidFill>
              <a:srgbClr val="2F5597"/>
            </a:solidFill>
            <a:ln w="38100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 dirty="0">
                <a:solidFill>
                  <a:schemeClr val="bg1"/>
                </a:solidFill>
                <a:latin typeface="MV Boli" panose="02000500030200090000" pitchFamily="2" charset="0"/>
                <a:ea typeface="Calibri" panose="020F0502020204030204" pitchFamily="34" charset="0"/>
                <a:cs typeface="MV Boli" panose="02000500030200090000" pitchFamily="2" charset="0"/>
              </a:endParaRPr>
            </a:p>
          </p:txBody>
        </p:sp>
        <p:sp>
          <p:nvSpPr>
            <p:cNvPr id="62" name="CaixaDeTexto 61"/>
            <p:cNvSpPr txBox="1"/>
            <p:nvPr/>
          </p:nvSpPr>
          <p:spPr>
            <a:xfrm>
              <a:off x="194429" y="3398912"/>
              <a:ext cx="1839061" cy="636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2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Quixeramobim</a:t>
              </a:r>
            </a:p>
            <a:p>
              <a:pPr algn="ctr"/>
              <a:r>
                <a:rPr lang="pt-BR" sz="22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CE</a:t>
              </a:r>
            </a:p>
          </p:txBody>
        </p:sp>
      </p:grp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5749"/>
          <a:stretch/>
        </p:blipFill>
        <p:spPr>
          <a:xfrm>
            <a:off x="-6770" y="-7449"/>
            <a:ext cx="12198769" cy="1091821"/>
          </a:xfrm>
          <a:prstGeom prst="rect">
            <a:avLst/>
          </a:prstGeom>
        </p:spPr>
      </p:pic>
      <p:sp>
        <p:nvSpPr>
          <p:cNvPr id="14" name="Caixa de Texto 2"/>
          <p:cNvSpPr txBox="1">
            <a:spLocks noChangeArrowheads="1"/>
          </p:cNvSpPr>
          <p:nvPr/>
        </p:nvSpPr>
        <p:spPr bwMode="auto">
          <a:xfrm>
            <a:off x="191344" y="725210"/>
            <a:ext cx="7704856" cy="9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6400" b="1" spc="300">
                <a:solidFill>
                  <a:srgbClr val="0070C0"/>
                </a:solidFill>
                <a:latin typeface="Franklin Gothic Medium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algn="l">
              <a:lnSpc>
                <a:spcPts val="6500"/>
              </a:lnSpc>
              <a:buClr>
                <a:srgbClr val="0070C0"/>
              </a:buClr>
            </a:pPr>
            <a:r>
              <a:rPr lang="pt-BR" sz="8000" dirty="0">
                <a:solidFill>
                  <a:srgbClr val="1D49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1987 </a:t>
            </a:r>
          </a:p>
        </p:txBody>
      </p:sp>
      <p:grpSp>
        <p:nvGrpSpPr>
          <p:cNvPr id="40" name="Grupo 39"/>
          <p:cNvGrpSpPr/>
          <p:nvPr/>
        </p:nvGrpSpPr>
        <p:grpSpPr>
          <a:xfrm>
            <a:off x="6329961" y="1772816"/>
            <a:ext cx="2392385" cy="2289600"/>
            <a:chOff x="119336" y="2650666"/>
            <a:chExt cx="2017098" cy="2017098"/>
          </a:xfrm>
        </p:grpSpPr>
        <p:sp>
          <p:nvSpPr>
            <p:cNvPr id="42" name="Elipse 41"/>
            <p:cNvSpPr/>
            <p:nvPr/>
          </p:nvSpPr>
          <p:spPr>
            <a:xfrm>
              <a:off x="119336" y="2650666"/>
              <a:ext cx="2017098" cy="2017098"/>
            </a:xfrm>
            <a:prstGeom prst="ellipse">
              <a:avLst/>
            </a:prstGeom>
            <a:solidFill>
              <a:srgbClr val="2F5597"/>
            </a:solidFill>
            <a:ln w="38100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 dirty="0">
                <a:solidFill>
                  <a:schemeClr val="bg1"/>
                </a:solidFill>
                <a:latin typeface="MV Boli" panose="02000500030200090000" pitchFamily="2" charset="0"/>
                <a:ea typeface="Calibri" panose="020F0502020204030204" pitchFamily="34" charset="0"/>
                <a:cs typeface="MV Boli" panose="02000500030200090000" pitchFamily="2" charset="0"/>
              </a:endParaRPr>
            </a:p>
          </p:txBody>
        </p:sp>
        <p:sp>
          <p:nvSpPr>
            <p:cNvPr id="59" name="CaixaDeTexto 58"/>
            <p:cNvSpPr txBox="1"/>
            <p:nvPr/>
          </p:nvSpPr>
          <p:spPr>
            <a:xfrm>
              <a:off x="194429" y="3398912"/>
              <a:ext cx="1839061" cy="636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2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Quixadá</a:t>
              </a:r>
            </a:p>
            <a:p>
              <a:pPr algn="ctr"/>
              <a:r>
                <a:rPr lang="pt-BR" sz="22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CE</a:t>
              </a:r>
            </a:p>
          </p:txBody>
        </p:sp>
      </p:grpSp>
      <p:grpSp>
        <p:nvGrpSpPr>
          <p:cNvPr id="37" name="Grupo 36"/>
          <p:cNvGrpSpPr/>
          <p:nvPr/>
        </p:nvGrpSpPr>
        <p:grpSpPr>
          <a:xfrm>
            <a:off x="3395571" y="1772816"/>
            <a:ext cx="2392385" cy="2289600"/>
            <a:chOff x="119336" y="2650666"/>
            <a:chExt cx="2017098" cy="2017098"/>
          </a:xfrm>
        </p:grpSpPr>
        <p:sp>
          <p:nvSpPr>
            <p:cNvPr id="38" name="Elipse 37"/>
            <p:cNvSpPr/>
            <p:nvPr/>
          </p:nvSpPr>
          <p:spPr>
            <a:xfrm>
              <a:off x="119336" y="2650666"/>
              <a:ext cx="2017098" cy="2017098"/>
            </a:xfrm>
            <a:prstGeom prst="ellipse">
              <a:avLst/>
            </a:prstGeom>
            <a:solidFill>
              <a:srgbClr val="2F5597"/>
            </a:solidFill>
            <a:ln w="38100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 dirty="0">
                <a:solidFill>
                  <a:schemeClr val="bg1"/>
                </a:solidFill>
                <a:latin typeface="MV Boli" panose="02000500030200090000" pitchFamily="2" charset="0"/>
                <a:ea typeface="Calibri" panose="020F0502020204030204" pitchFamily="34" charset="0"/>
                <a:cs typeface="MV Boli" panose="02000500030200090000" pitchFamily="2" charset="0"/>
              </a:endParaRPr>
            </a:p>
          </p:txBody>
        </p:sp>
        <p:sp>
          <p:nvSpPr>
            <p:cNvPr id="39" name="CaixaDeTexto 38"/>
            <p:cNvSpPr txBox="1"/>
            <p:nvPr/>
          </p:nvSpPr>
          <p:spPr>
            <a:xfrm>
              <a:off x="194429" y="3398912"/>
              <a:ext cx="1839061" cy="636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2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Erechim</a:t>
              </a:r>
            </a:p>
            <a:p>
              <a:pPr algn="ctr"/>
              <a:r>
                <a:rPr lang="pt-BR" sz="22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RS</a:t>
              </a:r>
            </a:p>
          </p:txBody>
        </p:sp>
      </p:grpSp>
      <p:grpSp>
        <p:nvGrpSpPr>
          <p:cNvPr id="49" name="Grupo 48"/>
          <p:cNvGrpSpPr/>
          <p:nvPr/>
        </p:nvGrpSpPr>
        <p:grpSpPr>
          <a:xfrm>
            <a:off x="461181" y="1772816"/>
            <a:ext cx="2392385" cy="2289600"/>
            <a:chOff x="119336" y="2650666"/>
            <a:chExt cx="2017098" cy="2017098"/>
          </a:xfrm>
        </p:grpSpPr>
        <p:sp>
          <p:nvSpPr>
            <p:cNvPr id="41" name="Elipse 40"/>
            <p:cNvSpPr/>
            <p:nvPr/>
          </p:nvSpPr>
          <p:spPr>
            <a:xfrm>
              <a:off x="119336" y="2650666"/>
              <a:ext cx="2017098" cy="2017098"/>
            </a:xfrm>
            <a:prstGeom prst="ellipse">
              <a:avLst/>
            </a:prstGeom>
            <a:solidFill>
              <a:srgbClr val="2F5597"/>
            </a:solidFill>
            <a:ln w="38100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 dirty="0">
                <a:solidFill>
                  <a:schemeClr val="bg1"/>
                </a:solidFill>
                <a:latin typeface="MV Boli" panose="02000500030200090000" pitchFamily="2" charset="0"/>
                <a:ea typeface="Calibri" panose="020F0502020204030204" pitchFamily="34" charset="0"/>
                <a:cs typeface="MV Boli" panose="02000500030200090000" pitchFamily="2" charset="0"/>
              </a:endParaRPr>
            </a:p>
          </p:txBody>
        </p:sp>
        <p:sp>
          <p:nvSpPr>
            <p:cNvPr id="44" name="CaixaDeTexto 43"/>
            <p:cNvSpPr txBox="1"/>
            <p:nvPr/>
          </p:nvSpPr>
          <p:spPr>
            <a:xfrm>
              <a:off x="194429" y="3398912"/>
              <a:ext cx="1839061" cy="727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2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Cristalina</a:t>
              </a:r>
            </a:p>
            <a:p>
              <a:pPr algn="ctr"/>
              <a:r>
                <a:rPr lang="pt-BR" sz="22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GO</a:t>
              </a: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4796064" y="4077072"/>
            <a:ext cx="2730348" cy="2642179"/>
            <a:chOff x="8663392" y="1751498"/>
            <a:chExt cx="3321437" cy="3321437"/>
          </a:xfrm>
        </p:grpSpPr>
        <p:sp>
          <p:nvSpPr>
            <p:cNvPr id="20" name="Elipse 19"/>
            <p:cNvSpPr/>
            <p:nvPr/>
          </p:nvSpPr>
          <p:spPr>
            <a:xfrm>
              <a:off x="8663392" y="1751498"/>
              <a:ext cx="3321437" cy="332143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38100">
              <a:noFill/>
            </a:ln>
            <a:effectLst>
              <a:outerShdw blurRad="25400" dist="38100" dir="1800000" algn="l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8826889" y="3155531"/>
              <a:ext cx="1325531" cy="1244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7000"/>
                </a:lnSpc>
                <a:buClr>
                  <a:srgbClr val="0070C0"/>
                </a:buClr>
              </a:pPr>
              <a:r>
                <a:rPr lang="pt-BR" sz="1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" panose="020B06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2" name="Retângulo 21"/>
            <p:cNvSpPr/>
            <p:nvPr/>
          </p:nvSpPr>
          <p:spPr>
            <a:xfrm>
              <a:off x="10225723" y="3155531"/>
              <a:ext cx="1325531" cy="14814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7000"/>
                </a:lnSpc>
                <a:buClr>
                  <a:srgbClr val="0070C0"/>
                </a:buClr>
              </a:pPr>
              <a:r>
                <a:rPr lang="pt-BR" sz="1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" panose="020B06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9072141" y="4079435"/>
              <a:ext cx="2503940" cy="550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anos</a:t>
              </a:r>
            </a:p>
          </p:txBody>
        </p:sp>
      </p:grpSp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21653" r="12304" b="39635"/>
          <a:stretch/>
        </p:blipFill>
        <p:spPr>
          <a:xfrm>
            <a:off x="9696400" y="-22112"/>
            <a:ext cx="2495600" cy="7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9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/>
        </p:nvSpPr>
        <p:spPr>
          <a:xfrm>
            <a:off x="-6770" y="-24082"/>
            <a:ext cx="12367466" cy="68820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2"/>
          <a:srcRect l="5749"/>
          <a:stretch/>
        </p:blipFill>
        <p:spPr>
          <a:xfrm>
            <a:off x="-6770" y="-7449"/>
            <a:ext cx="12295458" cy="1091821"/>
          </a:xfrm>
          <a:prstGeom prst="rect">
            <a:avLst/>
          </a:prstGeom>
        </p:spPr>
      </p:pic>
      <p:sp>
        <p:nvSpPr>
          <p:cNvPr id="263" name="CaixaDeTexto 262"/>
          <p:cNvSpPr txBox="1"/>
          <p:nvPr/>
        </p:nvSpPr>
        <p:spPr>
          <a:xfrm>
            <a:off x="275444" y="585522"/>
            <a:ext cx="10221634" cy="87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  <a:buClr>
                <a:srgbClr val="0070C0"/>
              </a:buClr>
            </a:pPr>
            <a:r>
              <a:rPr lang="pt-BR" sz="4800" b="1" spc="300" dirty="0">
                <a:solidFill>
                  <a:srgbClr val="1D49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FALE CONOSCO</a:t>
            </a:r>
          </a:p>
        </p:txBody>
      </p:sp>
      <p:pic>
        <p:nvPicPr>
          <p:cNvPr id="2" name="Picture 4" descr="Download de Marcas – FENABB">
            <a:extLst>
              <a:ext uri="{FF2B5EF4-FFF2-40B4-BE49-F238E27FC236}">
                <a16:creationId xmlns:a16="http://schemas.microsoft.com/office/drawing/2014/main" id="{E25935CA-9F1B-442D-A970-C49183EAB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99" y="1988840"/>
            <a:ext cx="1520483" cy="119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undação Banco do Brasil - Abong">
            <a:extLst>
              <a:ext uri="{FF2B5EF4-FFF2-40B4-BE49-F238E27FC236}">
                <a16:creationId xmlns:a16="http://schemas.microsoft.com/office/drawing/2014/main" id="{E65CCBA3-AFE6-4037-B6BE-A3401DF1B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1" y="4143315"/>
            <a:ext cx="1684701" cy="101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290032" y="2253247"/>
            <a:ext cx="8813493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hlinkClick r:id="rId5"/>
              </a:rPr>
              <a:t>aabb.comunidade@fenabb.org.br</a:t>
            </a:r>
            <a:endParaRPr lang="pt-BR" sz="40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2290032" y="4316730"/>
            <a:ext cx="8813493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hlinkClick r:id="rId5"/>
              </a:rPr>
              <a:t>aabb.comunidade@fbb.org.br</a:t>
            </a:r>
            <a:r>
              <a:rPr lang="pt-BR" sz="4000" dirty="0"/>
              <a:t>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21653" r="12304" b="39635"/>
          <a:stretch/>
        </p:blipFill>
        <p:spPr>
          <a:xfrm>
            <a:off x="9696400" y="-22112"/>
            <a:ext cx="2495600" cy="7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8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6770" y="4589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5749"/>
          <a:stretch/>
        </p:blipFill>
        <p:spPr>
          <a:xfrm>
            <a:off x="-6770" y="-7449"/>
            <a:ext cx="12198769" cy="1091821"/>
          </a:xfrm>
          <a:prstGeom prst="rect">
            <a:avLst/>
          </a:prstGeom>
        </p:spPr>
      </p:pic>
      <p:sp>
        <p:nvSpPr>
          <p:cNvPr id="18" name="Caixa de Texto 2"/>
          <p:cNvSpPr txBox="1">
            <a:spLocks noChangeArrowheads="1"/>
          </p:cNvSpPr>
          <p:nvPr/>
        </p:nvSpPr>
        <p:spPr bwMode="auto">
          <a:xfrm>
            <a:off x="6816080" y="1916832"/>
            <a:ext cx="3151543" cy="925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6400" b="1" spc="300">
                <a:solidFill>
                  <a:srgbClr val="0070C0"/>
                </a:solidFill>
                <a:latin typeface="Franklin Gothic Medium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lnSpc>
                <a:spcPts val="6500"/>
              </a:lnSpc>
              <a:buClr>
                <a:srgbClr val="0070C0"/>
              </a:buClr>
            </a:pPr>
            <a:endParaRPr lang="pt-BR" sz="60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ixa de Texto 2"/>
          <p:cNvSpPr txBox="1">
            <a:spLocks noChangeArrowheads="1"/>
          </p:cNvSpPr>
          <p:nvPr/>
        </p:nvSpPr>
        <p:spPr bwMode="auto">
          <a:xfrm>
            <a:off x="263352" y="539582"/>
            <a:ext cx="3151543" cy="9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6400" b="1" spc="300">
                <a:solidFill>
                  <a:srgbClr val="0070C0"/>
                </a:solidFill>
                <a:latin typeface="Franklin Gothic Medium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lnSpc>
                <a:spcPts val="6500"/>
              </a:lnSpc>
              <a:buClr>
                <a:srgbClr val="0070C0"/>
              </a:buClr>
            </a:pPr>
            <a:r>
              <a:rPr lang="pt-BR" sz="8000">
                <a:solidFill>
                  <a:srgbClr val="1D49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</a:t>
            </a:r>
            <a:endParaRPr lang="pt-BR" sz="8000" dirty="0">
              <a:solidFill>
                <a:srgbClr val="1D4999"/>
              </a:solidFill>
              <a:latin typeface="Arial Black" panose="020B0A04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850" y="332656"/>
            <a:ext cx="6742760" cy="6492803"/>
          </a:xfrm>
          <a:prstGeom prst="rect">
            <a:avLst/>
          </a:prstGeom>
        </p:spPr>
      </p:pic>
      <p:sp>
        <p:nvSpPr>
          <p:cNvPr id="14" name="Caixa de Texto 2"/>
          <p:cNvSpPr txBox="1">
            <a:spLocks noChangeArrowheads="1"/>
          </p:cNvSpPr>
          <p:nvPr/>
        </p:nvSpPr>
        <p:spPr bwMode="auto">
          <a:xfrm>
            <a:off x="4871864" y="2732340"/>
            <a:ext cx="3539143" cy="1056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6400" b="1" spc="300">
                <a:solidFill>
                  <a:srgbClr val="0070C0"/>
                </a:solidFill>
                <a:latin typeface="Franklin Gothic Medium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lnSpc>
                <a:spcPts val="6500"/>
              </a:lnSpc>
              <a:buClr>
                <a:srgbClr val="0070C0"/>
              </a:buClr>
            </a:pPr>
            <a:r>
              <a:rPr lang="pt-BR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193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21653" r="12304" b="39635"/>
          <a:stretch/>
        </p:blipFill>
        <p:spPr>
          <a:xfrm>
            <a:off x="9696400" y="-22112"/>
            <a:ext cx="2495600" cy="7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-6770" y="4589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5749"/>
          <a:stretch/>
        </p:blipFill>
        <p:spPr>
          <a:xfrm>
            <a:off x="-6770" y="-7449"/>
            <a:ext cx="12198769" cy="1091821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74156" y="977024"/>
            <a:ext cx="11830147" cy="142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500"/>
              </a:lnSpc>
            </a:pPr>
            <a:r>
              <a:rPr lang="pt-BR" sz="3300" dirty="0">
                <a:solidFill>
                  <a:schemeClr val="tx2">
                    <a:lumMod val="50000"/>
                  </a:schemeClr>
                </a:solidFill>
              </a:rPr>
              <a:t>o </a:t>
            </a:r>
            <a:r>
              <a:rPr lang="pt-BR" sz="3300" b="1" dirty="0">
                <a:solidFill>
                  <a:schemeClr val="tx2">
                    <a:lumMod val="50000"/>
                  </a:schemeClr>
                </a:solidFill>
              </a:rPr>
              <a:t>Programa Integração AABB Comunidade </a:t>
            </a:r>
            <a:r>
              <a:rPr lang="pt-BR" sz="3300" dirty="0">
                <a:solidFill>
                  <a:schemeClr val="tx2">
                    <a:lumMod val="50000"/>
                  </a:schemeClr>
                </a:solidFill>
              </a:rPr>
              <a:t>é uma proposta socioeducativa, desenvolvida nas AABBs, que integra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96" t="-1112" r="-1227" b="52728"/>
          <a:stretch/>
        </p:blipFill>
        <p:spPr>
          <a:xfrm>
            <a:off x="3732662" y="2758008"/>
            <a:ext cx="4815566" cy="3745440"/>
          </a:xfrm>
          <a:prstGeom prst="ellipse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5523481" y="2542879"/>
            <a:ext cx="1233927" cy="421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300" b="1" dirty="0">
                <a:solidFill>
                  <a:srgbClr val="0E4385"/>
                </a:solidFill>
              </a:rPr>
              <a:t>família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464601" y="4279006"/>
            <a:ext cx="2183102" cy="421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300" b="1" dirty="0">
                <a:solidFill>
                  <a:srgbClr val="0E4385"/>
                </a:solidFill>
              </a:rPr>
              <a:t>comunidade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513363" y="3886142"/>
            <a:ext cx="2183102" cy="421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300" b="1" dirty="0">
                <a:solidFill>
                  <a:srgbClr val="0E4385"/>
                </a:solidFill>
              </a:rPr>
              <a:t>escola</a:t>
            </a:r>
          </a:p>
        </p:txBody>
      </p:sp>
      <p:sp>
        <p:nvSpPr>
          <p:cNvPr id="9" name="Elipse 8"/>
          <p:cNvSpPr/>
          <p:nvPr/>
        </p:nvSpPr>
        <p:spPr>
          <a:xfrm>
            <a:off x="5754841" y="2947781"/>
            <a:ext cx="771205" cy="848326"/>
          </a:xfrm>
          <a:prstGeom prst="ellipse">
            <a:avLst/>
          </a:prstGeom>
          <a:solidFill>
            <a:srgbClr val="0E43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7176120" y="4279006"/>
            <a:ext cx="424115" cy="462722"/>
          </a:xfrm>
          <a:prstGeom prst="ellipse">
            <a:avLst/>
          </a:prstGeom>
          <a:solidFill>
            <a:srgbClr val="0E4385"/>
          </a:solidFill>
          <a:ln w="28575">
            <a:solidFill>
              <a:srgbClr val="0E43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4727848" y="3789040"/>
            <a:ext cx="566445" cy="655451"/>
          </a:xfrm>
          <a:prstGeom prst="ellipse">
            <a:avLst/>
          </a:prstGeom>
          <a:solidFill>
            <a:srgbClr val="0E4385"/>
          </a:solidFill>
          <a:ln w="38100">
            <a:solidFill>
              <a:srgbClr val="0E43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21653" r="12304" b="39635"/>
          <a:stretch/>
        </p:blipFill>
        <p:spPr>
          <a:xfrm>
            <a:off x="9696400" y="-22112"/>
            <a:ext cx="2495600" cy="7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7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-22112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5749"/>
          <a:stretch/>
        </p:blipFill>
        <p:spPr>
          <a:xfrm>
            <a:off x="-6770" y="-7449"/>
            <a:ext cx="12198769" cy="1091821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-20307" y="980728"/>
            <a:ext cx="1221230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300" dirty="0"/>
              <a:t>atende a </a:t>
            </a:r>
            <a:r>
              <a:rPr lang="pt-BR" sz="3300" b="1" dirty="0"/>
              <a:t>crianças e adolescentes </a:t>
            </a:r>
            <a:r>
              <a:rPr lang="pt-BR" sz="3300" dirty="0"/>
              <a:t>com idade e</a:t>
            </a:r>
            <a:r>
              <a:rPr lang="pt-BR" sz="3400" dirty="0"/>
              <a:t>ntre </a:t>
            </a:r>
          </a:p>
        </p:txBody>
      </p:sp>
      <p:grpSp>
        <p:nvGrpSpPr>
          <p:cNvPr id="49" name="Grupo 48"/>
          <p:cNvGrpSpPr/>
          <p:nvPr/>
        </p:nvGrpSpPr>
        <p:grpSpPr>
          <a:xfrm>
            <a:off x="4628421" y="2066588"/>
            <a:ext cx="2928385" cy="2802572"/>
            <a:chOff x="119336" y="2650666"/>
            <a:chExt cx="2017098" cy="2017098"/>
          </a:xfrm>
        </p:grpSpPr>
        <p:sp>
          <p:nvSpPr>
            <p:cNvPr id="50" name="Elipse 49"/>
            <p:cNvSpPr/>
            <p:nvPr/>
          </p:nvSpPr>
          <p:spPr>
            <a:xfrm>
              <a:off x="119336" y="2650666"/>
              <a:ext cx="2017098" cy="2017098"/>
            </a:xfrm>
            <a:prstGeom prst="ellipse">
              <a:avLst/>
            </a:prstGeom>
            <a:solidFill>
              <a:srgbClr val="2F5597"/>
            </a:solidFill>
            <a:ln w="38100">
              <a:noFill/>
            </a:ln>
            <a:effectLst>
              <a:outerShdw blurRad="25400" dist="38100" dir="1800000" algn="l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 dirty="0">
                <a:solidFill>
                  <a:schemeClr val="bg1"/>
                </a:solidFill>
                <a:latin typeface="MV Boli" panose="02000500030200090000" pitchFamily="2" charset="0"/>
                <a:ea typeface="Calibri" panose="020F0502020204030204" pitchFamily="34" charset="0"/>
                <a:cs typeface="MV Boli" panose="02000500030200090000" pitchFamily="2" charset="0"/>
              </a:endParaRPr>
            </a:p>
          </p:txBody>
        </p:sp>
        <p:sp>
          <p:nvSpPr>
            <p:cNvPr id="51" name="CaixaDeTexto 50"/>
            <p:cNvSpPr txBox="1"/>
            <p:nvPr/>
          </p:nvSpPr>
          <p:spPr>
            <a:xfrm>
              <a:off x="208354" y="3052190"/>
              <a:ext cx="1839060" cy="1137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6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 a 14 anos</a:t>
              </a:r>
            </a:p>
            <a:p>
              <a:pPr algn="ctr"/>
              <a:endParaRPr lang="pt-BR" sz="2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pt-BR" sz="26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Ensino Fundamental</a:t>
              </a:r>
            </a:p>
          </p:txBody>
        </p:sp>
      </p:grpSp>
      <p:sp>
        <p:nvSpPr>
          <p:cNvPr id="12" name="CaixaDeTexto 11"/>
          <p:cNvSpPr txBox="1"/>
          <p:nvPr/>
        </p:nvSpPr>
        <p:spPr>
          <a:xfrm>
            <a:off x="4860" y="5132546"/>
            <a:ext cx="12212307" cy="76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300" dirty="0"/>
              <a:t>de famílias em situação de vulnerabilidade social e econômica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21653" r="12304" b="39635"/>
          <a:stretch/>
        </p:blipFill>
        <p:spPr>
          <a:xfrm>
            <a:off x="9696400" y="-22112"/>
            <a:ext cx="2495600" cy="7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9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6770" y="-24082"/>
            <a:ext cx="12192000" cy="70534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5749"/>
          <a:stretch/>
        </p:blipFill>
        <p:spPr>
          <a:xfrm>
            <a:off x="-6770" y="-7449"/>
            <a:ext cx="12198769" cy="1091821"/>
          </a:xfrm>
          <a:prstGeom prst="rect">
            <a:avLst/>
          </a:prstGeom>
        </p:spPr>
      </p:pic>
      <p:sp>
        <p:nvSpPr>
          <p:cNvPr id="41" name="CaixaDeTexto 40"/>
          <p:cNvSpPr txBox="1"/>
          <p:nvPr/>
        </p:nvSpPr>
        <p:spPr>
          <a:xfrm>
            <a:off x="119336" y="1604671"/>
            <a:ext cx="11712624" cy="4580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3300" dirty="0"/>
              <a:t>promover o </a:t>
            </a:r>
            <a:r>
              <a:rPr lang="pt-BR" sz="3300" b="1" dirty="0"/>
              <a:t>desenvolvimento integral </a:t>
            </a:r>
            <a:r>
              <a:rPr lang="pt-BR" sz="3300" dirty="0"/>
              <a:t>de crianças e adolescentes, prioritariamente, de famílias em situação de vulnerabilidade social e econômica, por meio de </a:t>
            </a:r>
            <a:r>
              <a:rPr lang="pt-BR" sz="3300" b="1" dirty="0"/>
              <a:t>ações educacionais </a:t>
            </a:r>
            <a:r>
              <a:rPr lang="pt-BR" sz="3300" dirty="0"/>
              <a:t>que favoreçam a </a:t>
            </a:r>
            <a:r>
              <a:rPr lang="pt-BR" sz="3300" b="1" dirty="0"/>
              <a:t>mobilização de competências</a:t>
            </a:r>
            <a:r>
              <a:rPr lang="pt-BR" sz="3300" dirty="0"/>
              <a:t> e fomentem a </a:t>
            </a:r>
            <a:r>
              <a:rPr lang="pt-BR" sz="3300" b="1" dirty="0"/>
              <a:t>cultura digital</a:t>
            </a:r>
            <a:r>
              <a:rPr lang="pt-BR" sz="3300" dirty="0"/>
              <a:t>, para resolver demandas da vida cotidiana, do </a:t>
            </a:r>
            <a:r>
              <a:rPr lang="pt-BR" sz="3300" b="1" dirty="0"/>
              <a:t>exercício da cidadania </a:t>
            </a:r>
            <a:r>
              <a:rPr lang="pt-BR" sz="3300" dirty="0"/>
              <a:t>e do </a:t>
            </a:r>
            <a:r>
              <a:rPr lang="pt-BR" sz="3300" b="1" dirty="0"/>
              <a:t>mundo do trabalho</a:t>
            </a:r>
          </a:p>
        </p:txBody>
      </p:sp>
      <p:sp>
        <p:nvSpPr>
          <p:cNvPr id="7" name="Caixa de Texto 2"/>
          <p:cNvSpPr txBox="1">
            <a:spLocks noChangeArrowheads="1"/>
          </p:cNvSpPr>
          <p:nvPr/>
        </p:nvSpPr>
        <p:spPr bwMode="auto">
          <a:xfrm>
            <a:off x="263352" y="512850"/>
            <a:ext cx="4896544" cy="899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6400" b="1" spc="300">
                <a:solidFill>
                  <a:srgbClr val="0070C0"/>
                </a:solidFill>
                <a:latin typeface="Franklin Gothic Medium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algn="l">
              <a:lnSpc>
                <a:spcPts val="6500"/>
              </a:lnSpc>
              <a:buClr>
                <a:srgbClr val="0070C0"/>
              </a:buClr>
            </a:pPr>
            <a:r>
              <a:rPr lang="pt-BR" sz="4800" dirty="0">
                <a:solidFill>
                  <a:srgbClr val="1D49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21653" r="12304" b="39635"/>
          <a:stretch/>
        </p:blipFill>
        <p:spPr>
          <a:xfrm>
            <a:off x="9696400" y="-22112"/>
            <a:ext cx="2495600" cy="7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0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677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5749"/>
          <a:stretch/>
        </p:blipFill>
        <p:spPr>
          <a:xfrm>
            <a:off x="-6770" y="-7449"/>
            <a:ext cx="12198769" cy="1091821"/>
          </a:xfrm>
          <a:prstGeom prst="rect">
            <a:avLst/>
          </a:prstGeom>
        </p:spPr>
      </p:pic>
      <p:sp>
        <p:nvSpPr>
          <p:cNvPr id="149" name="Caixa de Texto 2"/>
          <p:cNvSpPr txBox="1">
            <a:spLocks noChangeArrowheads="1"/>
          </p:cNvSpPr>
          <p:nvPr/>
        </p:nvSpPr>
        <p:spPr bwMode="auto">
          <a:xfrm>
            <a:off x="202909" y="342866"/>
            <a:ext cx="5861409" cy="87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6400" b="1" spc="300">
                <a:solidFill>
                  <a:srgbClr val="0070C0"/>
                </a:solidFill>
                <a:latin typeface="Franklin Gothic Medium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algn="l">
              <a:lnSpc>
                <a:spcPts val="6500"/>
              </a:lnSpc>
              <a:buClr>
                <a:srgbClr val="0070C0"/>
              </a:buClr>
            </a:pPr>
            <a:r>
              <a:rPr lang="pt-BR" sz="4800" dirty="0">
                <a:solidFill>
                  <a:srgbClr val="1D49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PRINCÍPIOS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/>
          <a:srcRect l="10951" t="14178" r="26747" b="4973"/>
          <a:stretch/>
        </p:blipFill>
        <p:spPr>
          <a:xfrm>
            <a:off x="2699399" y="1496819"/>
            <a:ext cx="6779661" cy="4948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21653" r="12304" b="39635"/>
          <a:stretch/>
        </p:blipFill>
        <p:spPr>
          <a:xfrm>
            <a:off x="9696400" y="-22112"/>
            <a:ext cx="2495600" cy="7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-6770" y="0"/>
            <a:ext cx="1219877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5749"/>
          <a:stretch/>
        </p:blipFill>
        <p:spPr>
          <a:xfrm>
            <a:off x="-6770" y="-7449"/>
            <a:ext cx="12198769" cy="1091821"/>
          </a:xfrm>
          <a:prstGeom prst="rect">
            <a:avLst/>
          </a:prstGeom>
        </p:spPr>
      </p:pic>
      <p:sp>
        <p:nvSpPr>
          <p:cNvPr id="7" name="Caixa de Texto 2"/>
          <p:cNvSpPr txBox="1">
            <a:spLocks noChangeArrowheads="1"/>
          </p:cNvSpPr>
          <p:nvPr/>
        </p:nvSpPr>
        <p:spPr bwMode="auto">
          <a:xfrm>
            <a:off x="202909" y="342866"/>
            <a:ext cx="5861409" cy="87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6400" b="1" spc="300">
                <a:solidFill>
                  <a:srgbClr val="0070C0"/>
                </a:solidFill>
                <a:latin typeface="Franklin Gothic Medium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algn="l">
              <a:lnSpc>
                <a:spcPts val="6500"/>
              </a:lnSpc>
              <a:buClr>
                <a:srgbClr val="0070C0"/>
              </a:buClr>
            </a:pPr>
            <a:r>
              <a:rPr lang="pt-BR" sz="4800" dirty="0">
                <a:solidFill>
                  <a:srgbClr val="1D49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PRINCÍPIOS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8588" t="15228" r="26444" b="7073"/>
          <a:stretch/>
        </p:blipFill>
        <p:spPr>
          <a:xfrm>
            <a:off x="2635194" y="1643007"/>
            <a:ext cx="6921613" cy="4656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21653" r="12304" b="39635"/>
          <a:stretch/>
        </p:blipFill>
        <p:spPr>
          <a:xfrm>
            <a:off x="9696400" y="-22112"/>
            <a:ext cx="2495600" cy="7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2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Tema do Office">
  <a:themeElements>
    <a:clrScheme name="Personaliza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09078A"/>
      </a:folHlink>
    </a:clrScheme>
    <a:fontScheme name="Tema do Offic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pt-BR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pt-BR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presentação do Programa" id="{6CF23898-F699-4785-B66B-711AA78D92BC}" vid="{710E1966-F206-47EF-9AB7-456C4531AF46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5664</TotalTime>
  <Words>728</Words>
  <Application>Microsoft Office PowerPoint</Application>
  <PresentationFormat>Widescreen</PresentationFormat>
  <Paragraphs>144</Paragraphs>
  <Slides>30</Slides>
  <Notes>18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30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Franklin Gothic Medium</vt:lpstr>
      <vt:lpstr>Helvetica Light</vt:lpstr>
      <vt:lpstr>MV Boli</vt:lpstr>
      <vt:lpstr>Times New Roman</vt:lpstr>
      <vt:lpstr>Wingdings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FENABB</dc:title>
  <dc:subject/>
  <dc:creator>Gladstone Cleber dos Santos</dc:creator>
  <cp:keywords/>
  <dc:description/>
  <cp:lastModifiedBy>FENABB AABBS Federação</cp:lastModifiedBy>
  <cp:revision>346</cp:revision>
  <cp:lastPrinted>2020-09-21T13:38:33Z</cp:lastPrinted>
  <dcterms:created xsi:type="dcterms:W3CDTF">1601-01-01T00:00:00Z</dcterms:created>
  <dcterms:modified xsi:type="dcterms:W3CDTF">2023-01-17T18:55:37Z</dcterms:modified>
  <cp:category/>
</cp:coreProperties>
</file>